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3"/>
    <p:restoredTop sz="94682"/>
  </p:normalViewPr>
  <p:slideViewPr>
    <p:cSldViewPr snapToGrid="0">
      <p:cViewPr varScale="1">
        <p:scale>
          <a:sx n="68" d="100"/>
          <a:sy n="68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530B4-2D56-05A3-55D5-6BDAFF50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58C8E1-123B-CF5D-7A36-D54EA8717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B3FE21-C46D-1AB0-A93F-BF7FCCB3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985C71-E6CE-46CA-C636-573E4CB0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A53FB8-0E4F-E004-47AA-001CFEDC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16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041E6-15F5-9353-345D-F1A9913E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2B5E59-B446-E811-B9D5-9745D7E25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956DFA-B6CA-E858-E173-B02C0B16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E20920-09DC-9D54-BFFD-AA0103DD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F20F86-02BF-B55D-E738-FE948BB8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39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2AAD5C4-1B17-A15A-E9DE-255A77527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DACE0E-0347-9196-BE39-6D28A57B0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08D492-8991-7284-11FE-FA90EC4B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47F42E-23AE-48F7-18B6-15589FE4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9EC3DB-5003-FDAA-EDAB-0ECBC0A0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0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45FE7-2BD8-E16E-6BC6-06DB523D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5FB1D-B88F-469E-D714-9F9A553CB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81F4A-A37A-9D10-0985-6C908016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149A0-E800-0400-164A-5FC59D47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6FA75F-8CE6-C5A3-86BC-6CEF625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AA9A1-ED28-D2EC-1D74-06D6E72C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23C111-FA2A-0BAC-8516-76CEED2D0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E8C2C-1830-D95D-67D3-1173AB9F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6B0094-7C86-7751-11CD-0436F207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DE1B50-CAF5-800C-F55C-FE84453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DAF7E-359E-58DE-F991-93194C6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1E1AB-879C-38EA-D0ED-715372257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DE4800-F6C4-92FC-425D-FF5880DD6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F0ED52-B9BB-204A-E44E-51F366F0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87B67C-653F-1D4C-8650-576CA78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5B638F-D17D-64AA-93D8-83105807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90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6E36D-D089-BC9D-563B-2FB73B30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086CC7-8B3D-399C-3F27-357865DF4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20EE06-CE5E-BC39-9231-C67291A61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563D5D-3BA3-C3D4-2242-67752D051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38CFEC-5402-1F08-0453-D9D20FB96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6DC62B-8268-6160-12AF-E8D8C019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C42B48-255A-0625-2FF5-06D4B706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6DE98B-E563-3499-E75F-513E64DE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72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B1726-B66D-EA86-8E0A-BB46BA0A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B354F3-6831-8DC4-2974-EEF07847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4534F2-C47C-B08E-775E-8A2C8063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0178FA-9913-8E17-3B7E-11181541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16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38B5BA-63FC-08C4-9ADD-3190BEA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9257A6-D4E0-8861-6EFD-48C920FF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74AB98-22F0-CAF5-C6AB-C7858102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09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72426-CEB5-2572-D4DC-6C16654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948117-1E49-124D-180E-E5436A784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630F19-5FBF-0B2E-C40B-03DED29A8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515583-1F2C-A8A8-75E6-6844E685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74A279-C8ED-2666-E23E-0BD4DE29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0E5DAA-6BFF-E72E-042F-0576B4DC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1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7E650-A7C0-8DDA-80CB-038369C2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AE52E9C-3098-AE31-DE6F-AF37CCF5C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6DF6C5-3608-C345-258D-4A5F0E29F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20CC80-99A0-9B98-4078-9FDE2569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8128B8-B39B-2883-9587-C6813FC7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00497A-7131-347C-D972-52B29FAF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91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22D641-4E08-EE07-0093-A3307412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22EF6C-EE42-2EE8-6A0B-ABCCA17F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C177F2-9AEE-ADAD-EDA9-D932F7E5C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CFC95-22B7-8446-87CB-563C80D2AA2E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CEF555-1DA4-001C-A30A-F799F917E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2C22A0-C4E7-D7D7-62B1-2EF3F8638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B1CD9A-5A0D-8B41-A169-D8C781928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4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b-net.cz/rizika-a-nebezpeci/ms-63397/p1=6339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vcary.cz/" TargetMode="External"/><Relationship Id="rId5" Type="http://schemas.openxmlformats.org/officeDocument/2006/relationships/hyperlink" Target="https://www.mesto-zatec.cz/urad/krizove-rizeni/" TargetMode="External"/><Relationship Id="rId4" Type="http://schemas.openxmlformats.org/officeDocument/2006/relationships/hyperlink" Target="https://www.mustribro.cz/urad/krizove-rizen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5F40C4-F768-389B-C4DC-E648A409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2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93D053A7-D085-2104-5197-6FB1F36B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6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943F66-2E26-3FEC-4B5A-F5697094E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Webová stránka&#10;&#10;Obsah generovaný pomocí AI může být nesprávný.">
            <a:extLst>
              <a:ext uri="{FF2B5EF4-FFF2-40B4-BE49-F238E27FC236}">
                <a16:creationId xmlns:a16="http://schemas.microsoft.com/office/drawing/2014/main" id="{4A7612F2-B20D-C9D4-B026-D933F51D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448FE000-3022-6EEC-95E5-E8725E35A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879C6973-7FC2-FACF-E3E8-28B5AEA2D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5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Webové stránky, Webová stránka, software&#10;&#10;Obsah generovaný pomocí AI může být nesprávný.">
            <a:extLst>
              <a:ext uri="{FF2B5EF4-FFF2-40B4-BE49-F238E27FC236}">
                <a16:creationId xmlns:a16="http://schemas.microsoft.com/office/drawing/2014/main" id="{14B4C453-6E0D-8CC3-C476-C1424FFD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4EAE6C-AAA9-2C59-6421-E04029D5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C91A346-CF7E-1155-AA26-4DACE7BB2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Webové stránky, Webová stránka, Internetová reklama&#10;&#10;Obsah generovaný pomocí AI může být nesprávný.">
            <a:extLst>
              <a:ext uri="{FF2B5EF4-FFF2-40B4-BE49-F238E27FC236}">
                <a16:creationId xmlns:a16="http://schemas.microsoft.com/office/drawing/2014/main" id="{468066D3-E3A3-A191-22A8-21E621A9A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2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, mapa&#10;&#10;Obsah generovaný pomocí AI může být nesprávný.">
            <a:extLst>
              <a:ext uri="{FF2B5EF4-FFF2-40B4-BE49-F238E27FC236}">
                <a16:creationId xmlns:a16="http://schemas.microsoft.com/office/drawing/2014/main" id="{3B871328-D64A-2182-0ADC-3AB8FE28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6FEB758-D5D7-724B-6749-C6ED2FE92E5C}"/>
              </a:ext>
            </a:extLst>
          </p:cNvPr>
          <p:cNvSpPr txBox="1"/>
          <p:nvPr/>
        </p:nvSpPr>
        <p:spPr>
          <a:xfrm>
            <a:off x="341745" y="4488872"/>
            <a:ext cx="2586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Mladá Boleslav</a:t>
            </a:r>
            <a:endParaRPr lang="cs-CZ" dirty="0"/>
          </a:p>
          <a:p>
            <a:r>
              <a:rPr lang="cs-CZ" dirty="0">
                <a:hlinkClick r:id="rId4"/>
              </a:rPr>
              <a:t>Stříbro</a:t>
            </a:r>
            <a:endParaRPr lang="cs-CZ" dirty="0"/>
          </a:p>
          <a:p>
            <a:r>
              <a:rPr lang="cs-CZ" dirty="0">
                <a:hlinkClick r:id="rId5"/>
              </a:rPr>
              <a:t>Žatec</a:t>
            </a:r>
            <a:endParaRPr lang="cs-CZ" dirty="0"/>
          </a:p>
          <a:p>
            <a:r>
              <a:rPr lang="cs-CZ" dirty="0">
                <a:hlinkClick r:id="rId6"/>
              </a:rPr>
              <a:t>Ovčáry</a:t>
            </a:r>
            <a:endParaRPr lang="cs-CZ" dirty="0"/>
          </a:p>
          <a:p>
            <a:r>
              <a:rPr lang="cs-CZ" dirty="0"/>
              <a:t>a další…</a:t>
            </a:r>
          </a:p>
        </p:txBody>
      </p:sp>
    </p:spTree>
    <p:extLst>
      <p:ext uri="{BB962C8B-B14F-4D97-AF65-F5344CB8AC3E}">
        <p14:creationId xmlns:p14="http://schemas.microsoft.com/office/powerpoint/2010/main" val="161884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9C23200-DAA1-5BFC-EFAE-7B1CDF27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9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AEB7C8-936D-7360-CC93-58ACD5B2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0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grafický design&#10;&#10;Obsah generovaný pomocí AI může být nesprávný.">
            <a:extLst>
              <a:ext uri="{FF2B5EF4-FFF2-40B4-BE49-F238E27FC236}">
                <a16:creationId xmlns:a16="http://schemas.microsoft.com/office/drawing/2014/main" id="{210B674E-DD2E-EEE2-B43B-78054360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6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BE92EC-E274-77A5-2F31-03AEA71BF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1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</Words>
  <Application>Microsoft Office PowerPoint</Application>
  <PresentationFormat>Širokoúhlá obrazovka</PresentationFormat>
  <Paragraphs>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svitáková</dc:creator>
  <cp:lastModifiedBy>Ing. Dagmar Adámková</cp:lastModifiedBy>
  <cp:revision>1</cp:revision>
  <dcterms:created xsi:type="dcterms:W3CDTF">2026-01-08T10:43:38Z</dcterms:created>
  <dcterms:modified xsi:type="dcterms:W3CDTF">2026-01-20T11:26:08Z</dcterms:modified>
</cp:coreProperties>
</file>