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3" r:id="rId3"/>
    <p:sldMasterId id="2147483655" r:id="rId4"/>
    <p:sldMasterId id="2147483660" r:id="rId5"/>
    <p:sldMasterId id="2147483662" r:id="rId6"/>
    <p:sldMasterId id="2147483664" r:id="rId7"/>
  </p:sldMasterIdLst>
  <p:notesMasterIdLst>
    <p:notesMasterId r:id="rId3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9144000" cy="6858000" type="screen4x3"/>
  <p:notesSz cx="7559675" cy="10691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5"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cs-CZ" sz="6000" b="0" u="none" strike="noStrike">
                <a:solidFill>
                  <a:srgbClr val="FFFFFF"/>
                </a:solidFill>
                <a:effectLst/>
                <a:uFillTx/>
                <a:latin typeface="Arial"/>
              </a:rPr>
              <a:t>Klikněte pro přesun snímku</a:t>
            </a:r>
          </a:p>
        </p:txBody>
      </p:sp>
      <p:sp>
        <p:nvSpPr>
          <p:cNvPr id="76"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indent="0" algn="l">
              <a:buNone/>
            </a:pPr>
            <a:r>
              <a:rPr lang="cs-CZ" sz="2000" b="0" u="none" strike="noStrike">
                <a:solidFill>
                  <a:srgbClr val="000000"/>
                </a:solidFill>
                <a:effectLst/>
                <a:uFillTx/>
                <a:latin typeface="Arial"/>
              </a:rPr>
              <a:t>Klikněte pro úpravu formátu komentářů</a:t>
            </a:r>
          </a:p>
        </p:txBody>
      </p:sp>
      <p:sp>
        <p:nvSpPr>
          <p:cNvPr id="77"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lgn="l">
              <a:buNone/>
            </a:pPr>
            <a:r>
              <a:rPr lang="cs-CZ" sz="1400" b="0" u="none" strike="noStrike">
                <a:solidFill>
                  <a:srgbClr val="000000"/>
                </a:solidFill>
                <a:effectLst/>
                <a:uFillTx/>
                <a:latin typeface="Times New Roman"/>
              </a:rPr>
              <a:t>&lt;záhlaví&gt;</a:t>
            </a:r>
          </a:p>
        </p:txBody>
      </p:sp>
      <p:sp>
        <p:nvSpPr>
          <p:cNvPr id="78" name="PlaceHolder 4"/>
          <p:cNvSpPr>
            <a:spLocks noGrp="1"/>
          </p:cNvSpPr>
          <p:nvPr>
            <p:ph type="dt" idx="40"/>
          </p:nvPr>
        </p:nvSpPr>
        <p:spPr>
          <a:xfrm>
            <a:off x="4278960" y="0"/>
            <a:ext cx="3280680" cy="534240"/>
          </a:xfrm>
          <a:prstGeom prst="rect">
            <a:avLst/>
          </a:prstGeom>
          <a:noFill/>
          <a:ln w="0">
            <a:noFill/>
          </a:ln>
        </p:spPr>
        <p:txBody>
          <a:bodyPr lIns="0" tIns="0" rIns="0" bIns="0" anchor="t">
            <a:noAutofit/>
          </a:bodyPr>
          <a:lstStyle>
            <a:lvl1pPr indent="0" algn="r">
              <a:buNone/>
              <a:defRPr lang="cs-CZ" sz="1400" b="0" u="none" strike="noStrike">
                <a:solidFill>
                  <a:srgbClr val="000000"/>
                </a:solidFill>
                <a:effectLst/>
                <a:uFillTx/>
                <a:latin typeface="Times New Roman"/>
              </a:defRPr>
            </a:lvl1pPr>
          </a:lstStyle>
          <a:p>
            <a:pPr indent="0" algn="r">
              <a:buNone/>
            </a:pPr>
            <a:r>
              <a:rPr lang="cs-CZ" sz="1400" b="0" u="none" strike="noStrike">
                <a:solidFill>
                  <a:srgbClr val="000000"/>
                </a:solidFill>
                <a:effectLst/>
                <a:uFillTx/>
                <a:latin typeface="Times New Roman"/>
              </a:rPr>
              <a:t>&lt;datum/čas&gt;</a:t>
            </a:r>
          </a:p>
        </p:txBody>
      </p:sp>
      <p:sp>
        <p:nvSpPr>
          <p:cNvPr id="79" name="PlaceHolder 5"/>
          <p:cNvSpPr>
            <a:spLocks noGrp="1"/>
          </p:cNvSpPr>
          <p:nvPr>
            <p:ph type="ftr" idx="41"/>
          </p:nvPr>
        </p:nvSpPr>
        <p:spPr>
          <a:xfrm>
            <a:off x="0" y="10157400"/>
            <a:ext cx="3280680" cy="534240"/>
          </a:xfrm>
          <a:prstGeom prst="rect">
            <a:avLst/>
          </a:prstGeom>
          <a:noFill/>
          <a:ln w="0">
            <a:noFill/>
          </a:ln>
        </p:spPr>
        <p:txBody>
          <a:bodyPr lIns="0" tIns="0" rIns="0" bIns="0" anchor="b">
            <a:noAutofit/>
          </a:bodyPr>
          <a:lstStyle>
            <a:lvl1pPr indent="0" algn="l">
              <a:buNone/>
              <a:defRPr lang="cs-CZ" sz="1400" b="0" u="none" strike="noStrike">
                <a:solidFill>
                  <a:srgbClr val="000000"/>
                </a:solidFill>
                <a:effectLst/>
                <a:uFillTx/>
                <a:latin typeface="Times New Roman"/>
              </a:defRPr>
            </a:lvl1pPr>
          </a:lstStyle>
          <a:p>
            <a:pPr indent="0" algn="l">
              <a:buNone/>
            </a:pPr>
            <a:r>
              <a:rPr lang="cs-CZ" sz="1400" b="0" u="none" strike="noStrike">
                <a:solidFill>
                  <a:srgbClr val="000000"/>
                </a:solidFill>
                <a:effectLst/>
                <a:uFillTx/>
                <a:latin typeface="Times New Roman"/>
              </a:rPr>
              <a:t>&lt;zápatí&gt;</a:t>
            </a:r>
          </a:p>
        </p:txBody>
      </p:sp>
      <p:sp>
        <p:nvSpPr>
          <p:cNvPr id="80" name="PlaceHolder 6"/>
          <p:cNvSpPr>
            <a:spLocks noGrp="1"/>
          </p:cNvSpPr>
          <p:nvPr>
            <p:ph type="sldNum" idx="42"/>
          </p:nvPr>
        </p:nvSpPr>
        <p:spPr>
          <a:xfrm>
            <a:off x="4278960" y="10157400"/>
            <a:ext cx="3280680" cy="534240"/>
          </a:xfrm>
          <a:prstGeom prst="rect">
            <a:avLst/>
          </a:prstGeom>
          <a:noFill/>
          <a:ln w="0">
            <a:noFill/>
          </a:ln>
        </p:spPr>
        <p:txBody>
          <a:bodyPr lIns="0" tIns="0" rIns="0" bIns="0" anchor="b">
            <a:noAutofit/>
          </a:bodyPr>
          <a:lstStyle>
            <a:lvl1pPr indent="0" algn="r">
              <a:buNone/>
              <a:defRPr lang="cs-CZ" sz="1400" b="0" u="none" strike="noStrike">
                <a:solidFill>
                  <a:srgbClr val="000000"/>
                </a:solidFill>
                <a:effectLst/>
                <a:uFillTx/>
                <a:latin typeface="Times New Roman"/>
              </a:defRPr>
            </a:lvl1pPr>
          </a:lstStyle>
          <a:p>
            <a:pPr indent="0" algn="r">
              <a:buNone/>
            </a:pPr>
            <a:fld id="{15EB12F8-149B-4795-9D6E-331C69FBD8B9}" type="slidenum">
              <a:rPr lang="cs-CZ" sz="1400" b="0" u="none" strike="noStrike">
                <a:solidFill>
                  <a:srgbClr val="000000"/>
                </a:solidFill>
                <a:effectLst/>
                <a:uFillTx/>
                <a:latin typeface="Times New Roman"/>
              </a:rPr>
              <a:t>‹#›</a:t>
            </a:fld>
            <a:endParaRPr lang="cs-CZ" sz="14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laceHolder 1"/>
          <p:cNvSpPr>
            <a:spLocks noGrp="1"/>
          </p:cNvSpPr>
          <p:nvPr>
            <p:ph type="sldNum" idx="43"/>
          </p:nvPr>
        </p:nvSpPr>
        <p:spPr>
          <a:xfrm>
            <a:off x="3884760" y="8685360"/>
            <a:ext cx="2970360" cy="455760"/>
          </a:xfrm>
          <a:prstGeom prst="rect">
            <a:avLst/>
          </a:prstGeom>
          <a:noFill/>
          <a:ln w="0">
            <a:noFill/>
          </a:ln>
        </p:spPr>
        <p:txBody>
          <a:bodyPr lIns="91440" tIns="45720" rIns="91440" bIns="45720" numCol="1" spcCol="0" anchor="b">
            <a:noAutofit/>
          </a:bodyPr>
          <a:lstStyle>
            <a:lvl1pPr indent="0" algn="r">
              <a:lnSpc>
                <a:spcPct val="100000"/>
              </a:lnSpc>
              <a:buNone/>
              <a:tabLst>
                <a:tab pos="0" algn="l"/>
              </a:tabLst>
              <a:defRPr lang="cs-CZ" sz="1200" b="0" u="none" strike="noStrike">
                <a:solidFill>
                  <a:srgbClr val="000000"/>
                </a:solidFill>
                <a:effectLst/>
                <a:uFillTx/>
                <a:latin typeface="Times New Roman"/>
              </a:defRPr>
            </a:lvl1pPr>
          </a:lstStyle>
          <a:p>
            <a:pPr indent="0" algn="r">
              <a:lnSpc>
                <a:spcPct val="100000"/>
              </a:lnSpc>
              <a:buNone/>
              <a:tabLst>
                <a:tab pos="0" algn="l"/>
              </a:tabLst>
            </a:pPr>
            <a:fld id="{BC129D28-C0F6-4FAB-A7F4-FA7EBCFCC6A9}" type="slidenum">
              <a:rPr lang="cs-CZ" sz="1200" b="0" u="none" strike="noStrike">
                <a:solidFill>
                  <a:srgbClr val="000000"/>
                </a:solidFill>
                <a:effectLst/>
                <a:uFillTx/>
                <a:latin typeface="Times New Roman"/>
              </a:rPr>
              <a:t>1</a:t>
            </a:fld>
            <a:endParaRPr lang="cs-CZ" sz="1200" b="0" u="none" strike="noStrike">
              <a:solidFill>
                <a:srgbClr val="000000"/>
              </a:solidFill>
              <a:effectLst/>
              <a:uFillTx/>
              <a:latin typeface="Times New Roman"/>
            </a:endParaRPr>
          </a:p>
        </p:txBody>
      </p:sp>
      <p:sp>
        <p:nvSpPr>
          <p:cNvPr id="165" name="PlaceHolder 2"/>
          <p:cNvSpPr>
            <a:spLocks noGrp="1" noRot="1" noChangeAspect="1"/>
          </p:cNvSpPr>
          <p:nvPr>
            <p:ph type="sldImg"/>
          </p:nvPr>
        </p:nvSpPr>
        <p:spPr>
          <a:xfrm>
            <a:off x="1143000" y="685800"/>
            <a:ext cx="4570560" cy="3427560"/>
          </a:xfrm>
          <a:prstGeom prst="rect">
            <a:avLst/>
          </a:prstGeom>
          <a:ln w="0">
            <a:noFill/>
          </a:ln>
        </p:spPr>
      </p:sp>
      <p:sp>
        <p:nvSpPr>
          <p:cNvPr id="166" name="PlaceHolder 3"/>
          <p:cNvSpPr>
            <a:spLocks noGrp="1"/>
          </p:cNvSpPr>
          <p:nvPr>
            <p:ph type="body"/>
          </p:nvPr>
        </p:nvSpPr>
        <p:spPr>
          <a:xfrm>
            <a:off x="685800" y="4343400"/>
            <a:ext cx="5484960" cy="4113360"/>
          </a:xfrm>
          <a:prstGeom prst="rect">
            <a:avLst/>
          </a:prstGeom>
          <a:noFill/>
          <a:ln w="0">
            <a:noFill/>
          </a:ln>
        </p:spPr>
        <p:txBody>
          <a:bodyPr lIns="91440" tIns="45720" rIns="91440" bIns="45720" numCol="1" spcCol="0" anchor="t">
            <a:noAutofit/>
          </a:bodyPr>
          <a:lstStyle/>
          <a:p>
            <a:pPr indent="0" algn="l">
              <a:buNone/>
            </a:pPr>
            <a:endParaRPr lang="cs-CZ" sz="1800" b="0" u="none" strike="noStrike">
              <a:solidFill>
                <a:srgbClr val="000000"/>
              </a:solidFill>
              <a:effectLst/>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sldNum" idx="44"/>
          </p:nvPr>
        </p:nvSpPr>
        <p:spPr>
          <a:xfrm>
            <a:off x="3884760" y="8685360"/>
            <a:ext cx="2970360" cy="455760"/>
          </a:xfrm>
          <a:prstGeom prst="rect">
            <a:avLst/>
          </a:prstGeom>
          <a:noFill/>
          <a:ln w="0">
            <a:noFill/>
          </a:ln>
        </p:spPr>
        <p:txBody>
          <a:bodyPr lIns="91440" tIns="45720" rIns="91440" bIns="45720" numCol="1" spcCol="0" anchor="b">
            <a:noAutofit/>
          </a:bodyPr>
          <a:lstStyle>
            <a:lvl1pPr indent="0" algn="r">
              <a:lnSpc>
                <a:spcPct val="100000"/>
              </a:lnSpc>
              <a:buNone/>
              <a:tabLst>
                <a:tab pos="0" algn="l"/>
              </a:tabLst>
              <a:defRPr lang="cs-CZ" sz="1200" b="0" u="none" strike="noStrike">
                <a:solidFill>
                  <a:srgbClr val="000000"/>
                </a:solidFill>
                <a:effectLst/>
                <a:uFillTx/>
                <a:latin typeface="Times New Roman"/>
              </a:defRPr>
            </a:lvl1pPr>
          </a:lstStyle>
          <a:p>
            <a:pPr indent="0" algn="r">
              <a:lnSpc>
                <a:spcPct val="100000"/>
              </a:lnSpc>
              <a:buNone/>
              <a:tabLst>
                <a:tab pos="0" algn="l"/>
              </a:tabLst>
            </a:pPr>
            <a:fld id="{54F12430-E559-4632-8766-D9633575369C}" type="slidenum">
              <a:rPr lang="cs-CZ" sz="1200" b="0" u="none" strike="noStrike">
                <a:solidFill>
                  <a:srgbClr val="000000"/>
                </a:solidFill>
                <a:effectLst/>
                <a:uFillTx/>
                <a:latin typeface="Times New Roman"/>
              </a:rPr>
              <a:t>16</a:t>
            </a:fld>
            <a:endParaRPr lang="cs-CZ" sz="1200" b="0" u="none" strike="noStrike">
              <a:solidFill>
                <a:srgbClr val="000000"/>
              </a:solidFill>
              <a:effectLst/>
              <a:uFillTx/>
              <a:latin typeface="Times New Roman"/>
            </a:endParaRPr>
          </a:p>
        </p:txBody>
      </p:sp>
      <p:sp>
        <p:nvSpPr>
          <p:cNvPr id="168" name="PlaceHolder 2"/>
          <p:cNvSpPr>
            <a:spLocks noGrp="1" noRot="1" noChangeAspect="1"/>
          </p:cNvSpPr>
          <p:nvPr>
            <p:ph type="sldImg"/>
          </p:nvPr>
        </p:nvSpPr>
        <p:spPr>
          <a:xfrm>
            <a:off x="1143000" y="685800"/>
            <a:ext cx="4570560" cy="3427560"/>
          </a:xfrm>
          <a:prstGeom prst="rect">
            <a:avLst/>
          </a:prstGeom>
          <a:ln w="0">
            <a:noFill/>
          </a:ln>
        </p:spPr>
      </p:sp>
      <p:sp>
        <p:nvSpPr>
          <p:cNvPr id="169" name="PlaceHolder 3"/>
          <p:cNvSpPr>
            <a:spLocks noGrp="1"/>
          </p:cNvSpPr>
          <p:nvPr>
            <p:ph type="body"/>
          </p:nvPr>
        </p:nvSpPr>
        <p:spPr>
          <a:xfrm>
            <a:off x="685800" y="4343400"/>
            <a:ext cx="5484960" cy="4113360"/>
          </a:xfrm>
          <a:prstGeom prst="rect">
            <a:avLst/>
          </a:prstGeom>
          <a:noFill/>
          <a:ln w="0">
            <a:noFill/>
          </a:ln>
        </p:spPr>
        <p:txBody>
          <a:bodyPr lIns="91440" tIns="45720" rIns="91440" bIns="45720" numCol="1" spcCol="0" anchor="t">
            <a:noAutofit/>
          </a:bodyPr>
          <a:lstStyle/>
          <a:p>
            <a:pPr indent="0" algn="l">
              <a:buNone/>
            </a:pPr>
            <a:endParaRPr lang="cs-CZ" sz="1800" b="0" u="none" strike="noStrike">
              <a:solidFill>
                <a:srgbClr val="000000"/>
              </a:solidFill>
              <a:effectLst/>
              <a:uFillTx/>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rázdný">
    <p:bg>
      <p:bgPr>
        <a:solidFill>
          <a:srgbClr val="9A8B66"/>
        </a:solidFill>
        <a:effectLst/>
      </p:bgPr>
    </p:bg>
    <p:spTree>
      <p:nvGrpSpPr>
        <p:cNvPr id="1" name=""/>
        <p:cNvGrpSpPr/>
        <p:nvPr/>
      </p:nvGrpSpPr>
      <p:grpSpPr>
        <a:xfrm>
          <a:off x="0" y="0"/>
          <a:ext cx="0" cy="0"/>
          <a:chOff x="0" y="0"/>
          <a:chExt cx="0" cy="0"/>
        </a:xfrm>
      </p:grpSpPr>
      <p:sp>
        <p:nvSpPr>
          <p:cNvPr id="2" name="PlaceHolder 1"/>
          <p:cNvSpPr>
            <a:spLocks noGrp="1"/>
          </p:cNvSpPr>
          <p:nvPr>
            <p:ph type="ftr" idx="1"/>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3" name="PlaceHolder 2"/>
          <p:cNvSpPr>
            <a:spLocks noGrp="1"/>
          </p:cNvSpPr>
          <p:nvPr>
            <p:ph type="sldNum" idx="2"/>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FACF767C-F845-4778-8A61-BF86EE4E374D}"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4" name="PlaceHolder 3"/>
          <p:cNvSpPr>
            <a:spLocks noGrp="1"/>
          </p:cNvSpPr>
          <p:nvPr>
            <p:ph type="dt" idx="3"/>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lnSpc>
                <a:spcPct val="100000"/>
              </a:lnSpc>
              <a:buNone/>
              <a:tabLst>
                <a:tab pos="0" algn="l"/>
              </a:tabLst>
              <a:defRPr lang="cs-CZ" sz="1400" b="0" u="none" strike="noStrike">
                <a:solidFill>
                  <a:srgbClr val="FFFFFF"/>
                </a:solidFill>
                <a:effectLst/>
                <a:uFillTx/>
                <a:latin typeface="Times New Roman"/>
              </a:defRPr>
            </a:lvl1pPr>
          </a:lstStyle>
          <a:p>
            <a:pPr indent="0" algn="l">
              <a:lnSpc>
                <a:spcPct val="100000"/>
              </a:lnSpc>
              <a:buNone/>
              <a:tabLst>
                <a:tab pos="0" algn="l"/>
              </a:tabLst>
            </a:pPr>
            <a:r>
              <a:rPr lang="cs-CZ" sz="1400" b="0" u="none" strike="noStrike">
                <a:solidFill>
                  <a:srgbClr val="FFFFFF"/>
                </a:solidFill>
                <a:effectLst/>
                <a:uFillTx/>
                <a:latin typeface="Times New Roman"/>
              </a:rPr>
              <a:t>&lt;datum/čas&gt;</a:t>
            </a:r>
          </a:p>
        </p:txBody>
      </p:sp>
      <p:sp>
        <p:nvSpPr>
          <p:cNvPr id="5" name="PlaceHolder 4"/>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lvl1pPr indent="0" algn="ctr">
              <a:lnSpc>
                <a:spcPct val="100000"/>
              </a:lnSpc>
              <a:buNone/>
              <a:tabLst>
                <a:tab pos="0" algn="l"/>
              </a:tabLst>
              <a:defRPr lang="cs-CZ" sz="4400" b="0" u="none" strike="noStrike">
                <a:solidFill>
                  <a:srgbClr val="FFFFFF"/>
                </a:solidFill>
                <a:effectLst/>
                <a:uFillTx/>
                <a:latin typeface="Arial"/>
              </a:defRPr>
            </a:lvl1pPr>
          </a:lstStyle>
          <a:p>
            <a:pPr indent="0" algn="ctr">
              <a:lnSpc>
                <a:spcPct val="100000"/>
              </a:lnSpc>
              <a:buNone/>
              <a:tabLst>
                <a:tab pos="0" algn="l"/>
              </a:tabLst>
            </a:pPr>
            <a:r>
              <a:rPr lang="cs-CZ" sz="4400" b="0" u="none" strike="noStrike">
                <a:solidFill>
                  <a:srgbClr val="FFFFFF"/>
                </a:solidFill>
                <a:effectLst/>
                <a:uFillTx/>
                <a:latin typeface="Arial"/>
              </a:rPr>
              <a:t>Klikněte pro úpravu formátu textu nadpisu</a:t>
            </a:r>
          </a:p>
        </p:txBody>
      </p:sp>
      <p:sp>
        <p:nvSpPr>
          <p:cNvPr id="6" name="PlaceHolder 5"/>
          <p:cNvSpPr>
            <a:spLocks noGrp="1"/>
          </p:cNvSpPr>
          <p:nvPr>
            <p:ph type="body"/>
          </p:nvPr>
        </p:nvSpPr>
        <p:spPr>
          <a:xfrm>
            <a:off x="457200" y="1604520"/>
            <a:ext cx="8228880" cy="3976920"/>
          </a:xfrm>
          <a:prstGeom prst="rect">
            <a:avLst/>
          </a:prstGeom>
          <a:noFill/>
          <a:ln w="0">
            <a:noFill/>
          </a:ln>
        </p:spPr>
        <p:txBody>
          <a:bodyPr lIns="0" tIns="0" rIns="0" bIns="0" anchor="t">
            <a:normAutofit/>
          </a:bodyPr>
          <a:lstStyle>
            <a:lvl1pPr algn="l">
              <a:lnSpc>
                <a:spcPct val="100000"/>
              </a:lnSpc>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lnSpc>
                <a:spcPct val="100000"/>
              </a:lnSpc>
              <a:spcBef>
                <a:spcPts val="1134"/>
              </a:spcBef>
              <a:buClr>
                <a:srgbClr val="FFFFFF"/>
              </a:buClr>
              <a:buSzPct val="75000"/>
              <a:buFont typeface="Symbol" charset="2"/>
              <a:buChar char=""/>
              <a:defRPr lang="cs-CZ" sz="2800" b="0" u="none" strike="noStrike">
                <a:solidFill>
                  <a:srgbClr val="FFFFFF"/>
                </a:solidFill>
                <a:effectLst/>
                <a:uFillTx/>
                <a:latin typeface="Arial"/>
              </a:defRPr>
            </a:lvl2pPr>
            <a:lvl3pPr lvl="2" algn="l">
              <a:lnSpc>
                <a:spcPct val="100000"/>
              </a:lnSpc>
              <a:spcBef>
                <a:spcPts val="850"/>
              </a:spcBef>
              <a:buClr>
                <a:srgbClr val="FFFFFF"/>
              </a:buClr>
              <a:buSzPct val="45000"/>
              <a:buFont typeface="Wingdings" charset="2"/>
              <a:buChar char=""/>
              <a:defRPr lang="cs-CZ" sz="2400" b="0" u="none" strike="noStrike">
                <a:solidFill>
                  <a:srgbClr val="FFFFFF"/>
                </a:solidFill>
                <a:effectLst/>
                <a:uFillTx/>
                <a:latin typeface="Arial"/>
              </a:defRPr>
            </a:lvl3pPr>
            <a:lvl4pPr lvl="3" algn="l">
              <a:lnSpc>
                <a:spcPct val="100000"/>
              </a:lnSpc>
              <a:spcBef>
                <a:spcPts val="567"/>
              </a:spcBef>
              <a:buClr>
                <a:srgbClr val="FFFFFF"/>
              </a:buClr>
              <a:buSzPct val="75000"/>
              <a:buFont typeface="Symbol" charset="2"/>
              <a:buChar char=""/>
              <a:defRPr lang="cs-CZ" sz="2000" b="0" u="none" strike="noStrike">
                <a:solidFill>
                  <a:srgbClr val="FFFFFF"/>
                </a:solidFill>
                <a:effectLst/>
                <a:uFillTx/>
                <a:latin typeface="Arial"/>
              </a:defRPr>
            </a:lvl4pPr>
            <a:lvl5pPr lvl="4" algn="l">
              <a:lnSpc>
                <a:spcPct val="100000"/>
              </a:lnSpc>
              <a:spcBef>
                <a:spcPts val="283"/>
              </a:spcBef>
              <a:buClr>
                <a:srgbClr val="FFFFFF"/>
              </a:buClr>
              <a:buSzPct val="45000"/>
              <a:buFont typeface="Wingdings" charset="2"/>
              <a:buChar char=""/>
              <a:defRPr lang="cs-CZ" sz="2000" b="0" u="none" strike="noStrike">
                <a:solidFill>
                  <a:srgbClr val="FFFFFF"/>
                </a:solidFill>
                <a:effectLst/>
                <a:uFillTx/>
                <a:latin typeface="Arial"/>
              </a:defRPr>
            </a:lvl5pPr>
            <a:lvl6pPr lvl="5" algn="l">
              <a:lnSpc>
                <a:spcPct val="100000"/>
              </a:lnSpc>
              <a:spcBef>
                <a:spcPts val="283"/>
              </a:spcBef>
              <a:buClr>
                <a:srgbClr val="FFFFFF"/>
              </a:buClr>
              <a:buSzPct val="45000"/>
              <a:buFont typeface="Wingdings" charset="2"/>
              <a:buChar char=""/>
              <a:defRPr lang="cs-CZ" sz="2000" b="0" u="none" strike="noStrike">
                <a:solidFill>
                  <a:srgbClr val="FFFFFF"/>
                </a:solidFill>
                <a:effectLst/>
                <a:uFillTx/>
                <a:latin typeface="Arial"/>
              </a:defRPr>
            </a:lvl6pPr>
            <a:lvl7pPr lvl="6" algn="l">
              <a:lnSpc>
                <a:spcPct val="100000"/>
              </a:lnSpc>
              <a:spcBef>
                <a:spcPts val="283"/>
              </a:spcBef>
              <a:buClr>
                <a:srgbClr val="FFFFFF"/>
              </a:buClr>
              <a:buSzPct val="45000"/>
              <a:buFont typeface="Wingdings" charset="2"/>
              <a:buChar char=""/>
              <a:defRPr lang="cs-CZ" sz="2000" b="0" u="none" strike="noStrike">
                <a:solidFill>
                  <a:srgbClr val="FFFFFF"/>
                </a:solidFill>
                <a:effectLst/>
                <a:uFillTx/>
                <a:latin typeface="Arial"/>
              </a:defRPr>
            </a:lvl7pPr>
          </a:lstStyle>
          <a:p>
            <a:pPr marL="432000" indent="-324000" algn="l">
              <a:lnSpc>
                <a:spcPct val="100000"/>
              </a:lnSpc>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lnSpc>
                <a:spcPct val="100000"/>
              </a:lnSpc>
              <a:spcBef>
                <a:spcPts val="1134"/>
              </a:spcBef>
              <a:buClr>
                <a:srgbClr val="FFFFFF"/>
              </a:buClr>
              <a:buSzPct val="75000"/>
              <a:buFont typeface="Symbol" charset="2"/>
              <a:buChar char=""/>
            </a:pPr>
            <a:r>
              <a:rPr lang="cs-CZ" sz="2800" b="0" u="none" strike="noStrike">
                <a:solidFill>
                  <a:srgbClr val="FFFFFF"/>
                </a:solidFill>
                <a:effectLst/>
                <a:uFillTx/>
                <a:latin typeface="Arial"/>
              </a:rPr>
              <a:t>Druhá úroveň</a:t>
            </a:r>
          </a:p>
          <a:p>
            <a:pPr marL="1296000" lvl="2" indent="-288000" algn="l">
              <a:lnSpc>
                <a:spcPct val="100000"/>
              </a:lnSpc>
              <a:spcBef>
                <a:spcPts val="850"/>
              </a:spcBef>
              <a:buClr>
                <a:srgbClr val="FFFFFF"/>
              </a:buClr>
              <a:buSzPct val="45000"/>
              <a:buFont typeface="Wingdings" charset="2"/>
              <a:buChar char=""/>
            </a:pPr>
            <a:r>
              <a:rPr lang="cs-CZ" sz="2400" b="0" u="none" strike="noStrike">
                <a:solidFill>
                  <a:srgbClr val="FFFFFF"/>
                </a:solidFill>
                <a:effectLst/>
                <a:uFillTx/>
                <a:latin typeface="Arial"/>
              </a:rPr>
              <a:t>Třetí úroveň</a:t>
            </a:r>
          </a:p>
          <a:p>
            <a:pPr marL="1728000" lvl="3" indent="-216000" algn="l">
              <a:lnSpc>
                <a:spcPct val="100000"/>
              </a:lnSpc>
              <a:spcBef>
                <a:spcPts val="567"/>
              </a:spcBef>
              <a:buClr>
                <a:srgbClr val="FFFFFF"/>
              </a:buClr>
              <a:buSzPct val="75000"/>
              <a:buFont typeface="Symbol" charset="2"/>
              <a:buChar char=""/>
            </a:pPr>
            <a:r>
              <a:rPr lang="cs-CZ" sz="2000" b="0" u="none" strike="noStrike">
                <a:solidFill>
                  <a:srgbClr val="FFFFFF"/>
                </a:solidFill>
                <a:effectLst/>
                <a:uFillTx/>
                <a:latin typeface="Arial"/>
              </a:rPr>
              <a:t>Čtvrtá úroveň osnovy</a:t>
            </a:r>
          </a:p>
          <a:p>
            <a:pPr marL="2160000" lvl="4" indent="-216000" algn="l">
              <a:lnSpc>
                <a:spcPct val="100000"/>
              </a:lnSpc>
              <a:spcBef>
                <a:spcPts val="283"/>
              </a:spcBef>
              <a:buClr>
                <a:srgbClr val="FFFFFF"/>
              </a:buClr>
              <a:buSzPct val="45000"/>
              <a:buFont typeface="Wingdings" charset="2"/>
              <a:buChar char=""/>
            </a:pPr>
            <a:r>
              <a:rPr lang="cs-CZ" sz="2000" b="0" u="none" strike="noStrike">
                <a:solidFill>
                  <a:srgbClr val="FFFFFF"/>
                </a:solidFill>
                <a:effectLst/>
                <a:uFillTx/>
                <a:latin typeface="Arial"/>
              </a:rPr>
              <a:t>Pátá úroveň osnovy</a:t>
            </a:r>
          </a:p>
          <a:p>
            <a:pPr marL="2592000" lvl="5" indent="-216000" algn="l">
              <a:lnSpc>
                <a:spcPct val="100000"/>
              </a:lnSpc>
              <a:spcBef>
                <a:spcPts val="283"/>
              </a:spcBef>
              <a:buClr>
                <a:srgbClr val="FFFFFF"/>
              </a:buClr>
              <a:buSzPct val="45000"/>
              <a:buFont typeface="Wingdings" charset="2"/>
              <a:buChar char=""/>
            </a:pPr>
            <a:r>
              <a:rPr lang="cs-CZ" sz="2000" b="0" u="none" strike="noStrike">
                <a:solidFill>
                  <a:srgbClr val="FFFFFF"/>
                </a:solidFill>
                <a:effectLst/>
                <a:uFillTx/>
                <a:latin typeface="Arial"/>
              </a:rPr>
              <a:t>Šestá úroveň</a:t>
            </a:r>
          </a:p>
          <a:p>
            <a:pPr marL="3024000" lvl="6" indent="-216000" algn="l">
              <a:lnSpc>
                <a:spcPct val="100000"/>
              </a:lnSpc>
              <a:spcBef>
                <a:spcPts val="283"/>
              </a:spcBef>
              <a:buClr>
                <a:srgbClr val="FFFFFF"/>
              </a:buClr>
              <a:buSzPct val="45000"/>
              <a:buFont typeface="Wingdings" charset="2"/>
              <a:buChar char=""/>
            </a:pPr>
            <a:r>
              <a:rPr lang="cs-CZ" sz="2000" b="0" u="none" strike="noStrike">
                <a:solidFill>
                  <a:srgbClr val="FFFFFF"/>
                </a:solidFill>
                <a:effectLst/>
                <a:uFillTx/>
                <a:latin typeface="Arial"/>
              </a:rPr>
              <a:t>Sedmá úroveň</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vislý nadpis a tex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175320"/>
            <a:ext cx="8228160" cy="1341000"/>
          </a:xfrm>
          <a:prstGeom prst="rect">
            <a:avLst/>
          </a:prstGeom>
          <a:noFill/>
          <a:ln w="0">
            <a:noFill/>
          </a:ln>
        </p:spPr>
        <p:txBody>
          <a:bodyPr lIns="0" tIns="0" rIns="0" bIns="0" anchor="ctr">
            <a:spAutoFit/>
          </a:bodyPr>
          <a:lstStyle/>
          <a:p>
            <a:pPr indent="0" algn="ctr">
              <a:buNone/>
            </a:pPr>
            <a:endParaRPr lang="cs-CZ" sz="4400" b="0" u="none" strike="noStrike">
              <a:solidFill>
                <a:srgbClr val="FFFFFF"/>
              </a:solidFill>
              <a:effectLst/>
              <a:uFillTx/>
              <a:latin typeface="Arial"/>
            </a:endParaRPr>
          </a:p>
        </p:txBody>
      </p:sp>
      <p:sp>
        <p:nvSpPr>
          <p:cNvPr id="59" name="PlaceHolder 2"/>
          <p:cNvSpPr>
            <a:spLocks noGrp="1"/>
          </p:cNvSpPr>
          <p:nvPr>
            <p:ph/>
          </p:nvPr>
        </p:nvSpPr>
        <p:spPr>
          <a:xfrm>
            <a:off x="457200" y="1600200"/>
            <a:ext cx="8228160" cy="4524480"/>
          </a:xfrm>
          <a:prstGeom prst="rect">
            <a:avLst/>
          </a:prstGeom>
          <a:noFill/>
          <a:ln w="0">
            <a:noFill/>
          </a:ln>
        </p:spPr>
        <p:txBody>
          <a:bodyPr lIns="0" tIns="0" rIns="0" bIns="0" anchor="t">
            <a:normAutofit/>
          </a:bodyPr>
          <a:lstStyle/>
          <a:p>
            <a:pPr indent="0" algn="l">
              <a:spcBef>
                <a:spcPts val="1417"/>
              </a:spcBef>
              <a:buNone/>
            </a:pPr>
            <a:endParaRPr lang="cs-CZ" sz="3200" b="0" u="none" strike="noStrike">
              <a:solidFill>
                <a:srgbClr val="FFFFFF"/>
              </a:solidFill>
              <a:effectLst/>
              <a:uFillTx/>
              <a:latin typeface="Arial"/>
            </a:endParaRPr>
          </a:p>
        </p:txBody>
      </p:sp>
      <p:sp>
        <p:nvSpPr>
          <p:cNvPr id="4" name="PlaceHolder 3"/>
          <p:cNvSpPr>
            <a:spLocks noGrp="1"/>
          </p:cNvSpPr>
          <p:nvPr>
            <p:ph type="ftr" idx="28"/>
          </p:nvPr>
        </p:nvSpPr>
        <p:spPr/>
        <p:txBody>
          <a:bodyPr/>
          <a:lstStyle/>
          <a:p>
            <a:r>
              <a:t>Footer</a:t>
            </a:r>
          </a:p>
        </p:txBody>
      </p:sp>
      <p:sp>
        <p:nvSpPr>
          <p:cNvPr id="5" name="PlaceHolder 4"/>
          <p:cNvSpPr>
            <a:spLocks noGrp="1"/>
          </p:cNvSpPr>
          <p:nvPr>
            <p:ph type="sldNum" idx="29"/>
          </p:nvPr>
        </p:nvSpPr>
        <p:spPr/>
        <p:txBody>
          <a:bodyPr/>
          <a:lstStyle/>
          <a:p>
            <a:fld id="{6262B127-6FE9-448D-B33D-C78258D0FF1B}" type="slidenum">
              <a:t>‹#›</a:t>
            </a:fld>
            <a:endParaRPr/>
          </a:p>
        </p:txBody>
      </p:sp>
      <p:sp>
        <p:nvSpPr>
          <p:cNvPr id="6" name="PlaceHolder 5"/>
          <p:cNvSpPr>
            <a:spLocks noGrp="1"/>
          </p:cNvSpPr>
          <p:nvPr>
            <p:ph type="dt" idx="30"/>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Nadpis a obsah">
    <p:bg>
      <p:bgPr>
        <a:solidFill>
          <a:srgbClr val="9A8B66"/>
        </a:solidFill>
        <a:effectLst/>
      </p:bgPr>
    </p:bg>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175320"/>
            <a:ext cx="8228160" cy="1341000"/>
          </a:xfrm>
          <a:prstGeom prst="rect">
            <a:avLst/>
          </a:prstGeom>
          <a:noFill/>
          <a:ln w="0">
            <a:noFill/>
          </a:ln>
        </p:spPr>
        <p:txBody>
          <a:bodyPr lIns="0" tIns="0" rIns="0" bIns="0" numCol="1" spcCol="0" anchor="ctr">
            <a:spAutoFit/>
          </a:bodyPr>
          <a:lstStyle>
            <a:lvl1pPr indent="0" algn="l">
              <a:buNone/>
              <a:defRPr lang="cs-CZ" sz="4400" b="0" u="none" strike="noStrike">
                <a:solidFill>
                  <a:srgbClr val="FFFFFF"/>
                </a:solidFill>
                <a:effectLst/>
                <a:uFillTx/>
                <a:latin typeface="Arial"/>
              </a:defRPr>
            </a:lvl1pPr>
          </a:lstStyle>
          <a:p>
            <a:pPr indent="0" algn="l">
              <a:buNone/>
            </a:pPr>
            <a:r>
              <a:rPr lang="cs-CZ" sz="4400" b="0" u="none" strike="noStrike">
                <a:solidFill>
                  <a:srgbClr val="FFFFFF"/>
                </a:solidFill>
                <a:effectLst/>
                <a:uFillTx/>
                <a:latin typeface="Arial"/>
              </a:rPr>
              <a:t>Klikněte pro úpravu formátu textu nadpisu</a:t>
            </a:r>
          </a:p>
        </p:txBody>
      </p:sp>
      <p:sp>
        <p:nvSpPr>
          <p:cNvPr id="61" name="PlaceHolder 2"/>
          <p:cNvSpPr>
            <a:spLocks noGrp="1"/>
          </p:cNvSpPr>
          <p:nvPr>
            <p:ph type="body"/>
          </p:nvPr>
        </p:nvSpPr>
        <p:spPr>
          <a:xfrm>
            <a:off x="457200" y="1600200"/>
            <a:ext cx="8228160" cy="4524480"/>
          </a:xfrm>
          <a:prstGeom prst="rect">
            <a:avLst/>
          </a:prstGeom>
          <a:noFill/>
          <a:ln w="0">
            <a:noFill/>
          </a:ln>
        </p:spPr>
        <p:txBody>
          <a:bodyPr lIns="0" tIns="0" rIns="0" bIns="0" numCol="1" spcCol="0" anchor="t">
            <a:normAutofit/>
          </a:bodyPr>
          <a:lstStyle>
            <a:lvl1pPr algn="l">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spcBef>
                <a:spcPts val="1134"/>
              </a:spcBef>
              <a:buClr>
                <a:srgbClr val="FFFFFF"/>
              </a:buClr>
              <a:buSzPct val="75000"/>
              <a:buFont typeface="Symbol" charset="2"/>
              <a:buChar char=""/>
              <a:defRPr lang="cs-CZ" sz="3200" b="0" u="none" strike="noStrike">
                <a:solidFill>
                  <a:srgbClr val="FFFFFF"/>
                </a:solidFill>
                <a:effectLst/>
                <a:uFillTx/>
                <a:latin typeface="Arial"/>
              </a:defRPr>
            </a:lvl2pPr>
            <a:lvl3pPr lvl="2" algn="l">
              <a:spcBef>
                <a:spcPts val="850"/>
              </a:spcBef>
              <a:buClr>
                <a:srgbClr val="FFFFFF"/>
              </a:buClr>
              <a:buSzPct val="45000"/>
              <a:buFont typeface="Wingdings" charset="2"/>
              <a:buChar char=""/>
              <a:defRPr lang="cs-CZ" sz="3200" b="0" u="none" strike="noStrike">
                <a:solidFill>
                  <a:srgbClr val="FFFFFF"/>
                </a:solidFill>
                <a:effectLst/>
                <a:uFillTx/>
                <a:latin typeface="Arial"/>
              </a:defRPr>
            </a:lvl3pPr>
            <a:lvl4pPr lvl="3" algn="l">
              <a:spcBef>
                <a:spcPts val="567"/>
              </a:spcBef>
              <a:buClr>
                <a:srgbClr val="FFFFFF"/>
              </a:buClr>
              <a:buSzPct val="75000"/>
              <a:buFont typeface="Symbol" charset="2"/>
              <a:buChar char=""/>
              <a:defRPr lang="cs-CZ" sz="3200" b="0" u="none" strike="noStrike">
                <a:solidFill>
                  <a:srgbClr val="FFFFFF"/>
                </a:solidFill>
                <a:effectLst/>
                <a:uFillTx/>
                <a:latin typeface="Arial"/>
              </a:defRPr>
            </a:lvl4pPr>
            <a:lvl5pPr lvl="4" algn="l">
              <a:spcBef>
                <a:spcPts val="283"/>
              </a:spcBef>
              <a:buClr>
                <a:srgbClr val="FFFFFF"/>
              </a:buClr>
              <a:buSzPct val="45000"/>
              <a:buFont typeface="Wingdings" charset="2"/>
              <a:buChar char=""/>
              <a:defRPr lang="cs-CZ" sz="3200" b="0" u="none" strike="noStrike">
                <a:solidFill>
                  <a:srgbClr val="FFFFFF"/>
                </a:solidFill>
                <a:effectLst/>
                <a:uFillTx/>
                <a:latin typeface="Arial"/>
              </a:defRPr>
            </a:lvl5pPr>
            <a:lvl6pPr lvl="5" algn="l">
              <a:spcBef>
                <a:spcPts val="283"/>
              </a:spcBef>
              <a:buClr>
                <a:srgbClr val="FFFFFF"/>
              </a:buClr>
              <a:buSzPct val="45000"/>
              <a:buFont typeface="Wingdings" charset="2"/>
              <a:buChar char=""/>
              <a:defRPr lang="cs-CZ" sz="3200" b="0" u="none" strike="noStrike">
                <a:solidFill>
                  <a:srgbClr val="FFFFFF"/>
                </a:solidFill>
                <a:effectLst/>
                <a:uFillTx/>
                <a:latin typeface="Arial"/>
              </a:defRPr>
            </a:lvl6pPr>
            <a:lvl7pPr lvl="6" algn="l">
              <a:spcBef>
                <a:spcPts val="283"/>
              </a:spcBef>
              <a:buClr>
                <a:srgbClr val="FFFFFF"/>
              </a:buClr>
              <a:buSzPct val="45000"/>
              <a:buFont typeface="Wingdings" charset="2"/>
              <a:buChar char=""/>
              <a:defRPr lang="cs-CZ" sz="3200" b="0" u="none" strike="noStrike">
                <a:solidFill>
                  <a:srgbClr val="FFFFFF"/>
                </a:solidFill>
                <a:effectLst/>
                <a:uFillTx/>
                <a:latin typeface="Arial"/>
              </a:defRPr>
            </a:lvl7pPr>
          </a:lstStyle>
          <a:p>
            <a:pPr marL="432000" indent="-324000" algn="l">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spcBef>
                <a:spcPts val="1134"/>
              </a:spcBef>
              <a:buClr>
                <a:srgbClr val="FFFFFF"/>
              </a:buClr>
              <a:buSzPct val="75000"/>
              <a:buFont typeface="Symbol" charset="2"/>
              <a:buChar char=""/>
            </a:pPr>
            <a:r>
              <a:rPr lang="cs-CZ" sz="3200" b="0" u="none" strike="noStrike">
                <a:solidFill>
                  <a:srgbClr val="FFFFFF"/>
                </a:solidFill>
                <a:effectLst/>
                <a:uFillTx/>
                <a:latin typeface="Arial"/>
              </a:rPr>
              <a:t>Druhá úroveň</a:t>
            </a:r>
          </a:p>
          <a:p>
            <a:pPr marL="1296000" lvl="2" indent="-288000" algn="l">
              <a:spcBef>
                <a:spcPts val="850"/>
              </a:spcBef>
              <a:buClr>
                <a:srgbClr val="FFFFFF"/>
              </a:buClr>
              <a:buSzPct val="45000"/>
              <a:buFont typeface="Wingdings" charset="2"/>
              <a:buChar char=""/>
            </a:pPr>
            <a:r>
              <a:rPr lang="cs-CZ" sz="3200" b="0" u="none" strike="noStrike">
                <a:solidFill>
                  <a:srgbClr val="FFFFFF"/>
                </a:solidFill>
                <a:effectLst/>
                <a:uFillTx/>
                <a:latin typeface="Arial"/>
              </a:rPr>
              <a:t>Třetí úroveň</a:t>
            </a:r>
          </a:p>
          <a:p>
            <a:pPr marL="1728000" lvl="3" indent="-216000" algn="l">
              <a:spcBef>
                <a:spcPts val="567"/>
              </a:spcBef>
              <a:buClr>
                <a:srgbClr val="FFFFFF"/>
              </a:buClr>
              <a:buSzPct val="75000"/>
              <a:buFont typeface="Symbol" charset="2"/>
              <a:buChar char=""/>
            </a:pPr>
            <a:r>
              <a:rPr lang="cs-CZ" sz="3200" b="0" u="none" strike="noStrike">
                <a:solidFill>
                  <a:srgbClr val="FFFFFF"/>
                </a:solidFill>
                <a:effectLst/>
                <a:uFillTx/>
                <a:latin typeface="Arial"/>
              </a:rPr>
              <a:t>Čtvrtá úroveň osnovy</a:t>
            </a:r>
          </a:p>
          <a:p>
            <a:pPr marL="2160000" lvl="4"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Pátá úroveň osnovy</a:t>
            </a:r>
          </a:p>
          <a:p>
            <a:pPr marL="2592000" lvl="5"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Šestá úroveň</a:t>
            </a:r>
          </a:p>
          <a:p>
            <a:pPr marL="3024000" lvl="6"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Sedmá úroveň</a:t>
            </a:r>
          </a:p>
        </p:txBody>
      </p:sp>
      <p:sp>
        <p:nvSpPr>
          <p:cNvPr id="62" name="PlaceHolder 3"/>
          <p:cNvSpPr>
            <a:spLocks noGrp="1"/>
          </p:cNvSpPr>
          <p:nvPr>
            <p:ph type="ftr" idx="31"/>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63" name="PlaceHolder 4"/>
          <p:cNvSpPr>
            <a:spLocks noGrp="1"/>
          </p:cNvSpPr>
          <p:nvPr>
            <p:ph type="sldNum" idx="32"/>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CCB65B12-FDE5-48AB-85FC-EF5267A3C137}"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64" name="PlaceHolder 5"/>
          <p:cNvSpPr>
            <a:spLocks noGrp="1"/>
          </p:cNvSpPr>
          <p:nvPr>
            <p:ph type="dt" idx="33"/>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buNone/>
              <a:defRPr lang="cs-CZ" sz="1400" b="0" u="none" strike="noStrike">
                <a:solidFill>
                  <a:srgbClr val="FFFFFF"/>
                </a:solidFill>
                <a:effectLst/>
                <a:uFillTx/>
                <a:latin typeface="Times New Roman"/>
              </a:defRPr>
            </a:lvl1pPr>
          </a:lstStyle>
          <a:p>
            <a:pPr indent="0" algn="l">
              <a:buNone/>
            </a:pPr>
            <a:r>
              <a:rPr lang="cs-CZ" sz="1400" b="0" u="none" strike="noStrike">
                <a:solidFill>
                  <a:srgbClr val="FFFFFF"/>
                </a:solidFill>
                <a:effectLst/>
                <a:uFillTx/>
                <a:latin typeface="Times New Roman"/>
              </a:rPr>
              <a:t>&lt;datum/čas&gt;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Nadpis a obsah">
    <p:bg>
      <p:bgPr>
        <a:solidFill>
          <a:srgbClr val="9A8B66"/>
        </a:solidFill>
        <a:effectLst/>
      </p:bgPr>
    </p:bg>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175320"/>
            <a:ext cx="8228160" cy="1341000"/>
          </a:xfrm>
          <a:prstGeom prst="rect">
            <a:avLst/>
          </a:prstGeom>
          <a:noFill/>
          <a:ln w="0">
            <a:noFill/>
          </a:ln>
        </p:spPr>
        <p:txBody>
          <a:bodyPr lIns="0" tIns="0" rIns="0" bIns="0" numCol="1" spcCol="0" anchor="ctr">
            <a:spAutoFit/>
          </a:bodyPr>
          <a:lstStyle>
            <a:lvl1pPr indent="0" algn="l">
              <a:buNone/>
              <a:defRPr lang="cs-CZ" sz="4400" b="0" u="none" strike="noStrike">
                <a:solidFill>
                  <a:srgbClr val="FFFFFF"/>
                </a:solidFill>
                <a:effectLst/>
                <a:uFillTx/>
                <a:latin typeface="Arial"/>
              </a:defRPr>
            </a:lvl1pPr>
          </a:lstStyle>
          <a:p>
            <a:pPr indent="0" algn="l">
              <a:buNone/>
            </a:pPr>
            <a:r>
              <a:rPr lang="cs-CZ" sz="4400" b="0" u="none" strike="noStrike">
                <a:solidFill>
                  <a:srgbClr val="FFFFFF"/>
                </a:solidFill>
                <a:effectLst/>
                <a:uFillTx/>
                <a:latin typeface="Arial"/>
              </a:rPr>
              <a:t>Klikněte pro úpravu formátu textu nadpisu</a:t>
            </a:r>
          </a:p>
        </p:txBody>
      </p:sp>
      <p:sp>
        <p:nvSpPr>
          <p:cNvPr id="66" name="PlaceHolder 2"/>
          <p:cNvSpPr>
            <a:spLocks noGrp="1"/>
          </p:cNvSpPr>
          <p:nvPr>
            <p:ph type="body"/>
          </p:nvPr>
        </p:nvSpPr>
        <p:spPr>
          <a:xfrm>
            <a:off x="457200" y="1600200"/>
            <a:ext cx="8228160" cy="4524480"/>
          </a:xfrm>
          <a:prstGeom prst="rect">
            <a:avLst/>
          </a:prstGeom>
          <a:noFill/>
          <a:ln w="0">
            <a:noFill/>
          </a:ln>
        </p:spPr>
        <p:txBody>
          <a:bodyPr lIns="0" tIns="0" rIns="0" bIns="0" numCol="1" spcCol="0" anchor="t">
            <a:normAutofit/>
          </a:bodyPr>
          <a:lstStyle>
            <a:lvl1pPr algn="l">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spcBef>
                <a:spcPts val="1134"/>
              </a:spcBef>
              <a:buClr>
                <a:srgbClr val="FFFFFF"/>
              </a:buClr>
              <a:buSzPct val="75000"/>
              <a:buFont typeface="Symbol" charset="2"/>
              <a:buChar char=""/>
              <a:defRPr lang="cs-CZ" sz="3200" b="0" u="none" strike="noStrike">
                <a:solidFill>
                  <a:srgbClr val="FFFFFF"/>
                </a:solidFill>
                <a:effectLst/>
                <a:uFillTx/>
                <a:latin typeface="Arial"/>
              </a:defRPr>
            </a:lvl2pPr>
            <a:lvl3pPr lvl="2" algn="l">
              <a:spcBef>
                <a:spcPts val="850"/>
              </a:spcBef>
              <a:buClr>
                <a:srgbClr val="FFFFFF"/>
              </a:buClr>
              <a:buSzPct val="45000"/>
              <a:buFont typeface="Wingdings" charset="2"/>
              <a:buChar char=""/>
              <a:defRPr lang="cs-CZ" sz="3200" b="0" u="none" strike="noStrike">
                <a:solidFill>
                  <a:srgbClr val="FFFFFF"/>
                </a:solidFill>
                <a:effectLst/>
                <a:uFillTx/>
                <a:latin typeface="Arial"/>
              </a:defRPr>
            </a:lvl3pPr>
            <a:lvl4pPr lvl="3" algn="l">
              <a:spcBef>
                <a:spcPts val="567"/>
              </a:spcBef>
              <a:buClr>
                <a:srgbClr val="FFFFFF"/>
              </a:buClr>
              <a:buSzPct val="75000"/>
              <a:buFont typeface="Symbol" charset="2"/>
              <a:buChar char=""/>
              <a:defRPr lang="cs-CZ" sz="3200" b="0" u="none" strike="noStrike">
                <a:solidFill>
                  <a:srgbClr val="FFFFFF"/>
                </a:solidFill>
                <a:effectLst/>
                <a:uFillTx/>
                <a:latin typeface="Arial"/>
              </a:defRPr>
            </a:lvl4pPr>
            <a:lvl5pPr lvl="4" algn="l">
              <a:spcBef>
                <a:spcPts val="283"/>
              </a:spcBef>
              <a:buClr>
                <a:srgbClr val="FFFFFF"/>
              </a:buClr>
              <a:buSzPct val="45000"/>
              <a:buFont typeface="Wingdings" charset="2"/>
              <a:buChar char=""/>
              <a:defRPr lang="cs-CZ" sz="3200" b="0" u="none" strike="noStrike">
                <a:solidFill>
                  <a:srgbClr val="FFFFFF"/>
                </a:solidFill>
                <a:effectLst/>
                <a:uFillTx/>
                <a:latin typeface="Arial"/>
              </a:defRPr>
            </a:lvl5pPr>
            <a:lvl6pPr lvl="5" algn="l">
              <a:spcBef>
                <a:spcPts val="283"/>
              </a:spcBef>
              <a:buClr>
                <a:srgbClr val="FFFFFF"/>
              </a:buClr>
              <a:buSzPct val="45000"/>
              <a:buFont typeface="Wingdings" charset="2"/>
              <a:buChar char=""/>
              <a:defRPr lang="cs-CZ" sz="3200" b="0" u="none" strike="noStrike">
                <a:solidFill>
                  <a:srgbClr val="FFFFFF"/>
                </a:solidFill>
                <a:effectLst/>
                <a:uFillTx/>
                <a:latin typeface="Arial"/>
              </a:defRPr>
            </a:lvl6pPr>
            <a:lvl7pPr lvl="6" algn="l">
              <a:spcBef>
                <a:spcPts val="283"/>
              </a:spcBef>
              <a:buClr>
                <a:srgbClr val="FFFFFF"/>
              </a:buClr>
              <a:buSzPct val="45000"/>
              <a:buFont typeface="Wingdings" charset="2"/>
              <a:buChar char=""/>
              <a:defRPr lang="cs-CZ" sz="3200" b="0" u="none" strike="noStrike">
                <a:solidFill>
                  <a:srgbClr val="FFFFFF"/>
                </a:solidFill>
                <a:effectLst/>
                <a:uFillTx/>
                <a:latin typeface="Arial"/>
              </a:defRPr>
            </a:lvl7pPr>
          </a:lstStyle>
          <a:p>
            <a:pPr marL="432000" indent="-324000" algn="l">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spcBef>
                <a:spcPts val="1134"/>
              </a:spcBef>
              <a:buClr>
                <a:srgbClr val="FFFFFF"/>
              </a:buClr>
              <a:buSzPct val="75000"/>
              <a:buFont typeface="Symbol" charset="2"/>
              <a:buChar char=""/>
            </a:pPr>
            <a:r>
              <a:rPr lang="cs-CZ" sz="3200" b="0" u="none" strike="noStrike">
                <a:solidFill>
                  <a:srgbClr val="FFFFFF"/>
                </a:solidFill>
                <a:effectLst/>
                <a:uFillTx/>
                <a:latin typeface="Arial"/>
              </a:rPr>
              <a:t>Druhá úroveň</a:t>
            </a:r>
          </a:p>
          <a:p>
            <a:pPr marL="1296000" lvl="2" indent="-288000" algn="l">
              <a:spcBef>
                <a:spcPts val="850"/>
              </a:spcBef>
              <a:buClr>
                <a:srgbClr val="FFFFFF"/>
              </a:buClr>
              <a:buSzPct val="45000"/>
              <a:buFont typeface="Wingdings" charset="2"/>
              <a:buChar char=""/>
            </a:pPr>
            <a:r>
              <a:rPr lang="cs-CZ" sz="3200" b="0" u="none" strike="noStrike">
                <a:solidFill>
                  <a:srgbClr val="FFFFFF"/>
                </a:solidFill>
                <a:effectLst/>
                <a:uFillTx/>
                <a:latin typeface="Arial"/>
              </a:rPr>
              <a:t>Třetí úroveň</a:t>
            </a:r>
          </a:p>
          <a:p>
            <a:pPr marL="1728000" lvl="3" indent="-216000" algn="l">
              <a:spcBef>
                <a:spcPts val="567"/>
              </a:spcBef>
              <a:buClr>
                <a:srgbClr val="FFFFFF"/>
              </a:buClr>
              <a:buSzPct val="75000"/>
              <a:buFont typeface="Symbol" charset="2"/>
              <a:buChar char=""/>
            </a:pPr>
            <a:r>
              <a:rPr lang="cs-CZ" sz="3200" b="0" u="none" strike="noStrike">
                <a:solidFill>
                  <a:srgbClr val="FFFFFF"/>
                </a:solidFill>
                <a:effectLst/>
                <a:uFillTx/>
                <a:latin typeface="Arial"/>
              </a:rPr>
              <a:t>Čtvrtá úroveň osnovy</a:t>
            </a:r>
          </a:p>
          <a:p>
            <a:pPr marL="2160000" lvl="4"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Pátá úroveň osnovy</a:t>
            </a:r>
          </a:p>
          <a:p>
            <a:pPr marL="2592000" lvl="5"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Šestá úroveň</a:t>
            </a:r>
          </a:p>
          <a:p>
            <a:pPr marL="3024000" lvl="6"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Sedmá úroveň</a:t>
            </a:r>
          </a:p>
        </p:txBody>
      </p:sp>
      <p:sp>
        <p:nvSpPr>
          <p:cNvPr id="67" name="PlaceHolder 3"/>
          <p:cNvSpPr>
            <a:spLocks noGrp="1"/>
          </p:cNvSpPr>
          <p:nvPr>
            <p:ph type="ftr" idx="34"/>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68" name="PlaceHolder 4"/>
          <p:cNvSpPr>
            <a:spLocks noGrp="1"/>
          </p:cNvSpPr>
          <p:nvPr>
            <p:ph type="sldNum" idx="35"/>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B10288DC-1D8E-4859-AE62-3566B3119462}"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69" name="PlaceHolder 5"/>
          <p:cNvSpPr>
            <a:spLocks noGrp="1"/>
          </p:cNvSpPr>
          <p:nvPr>
            <p:ph type="dt" idx="36"/>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buNone/>
              <a:defRPr lang="cs-CZ" sz="1400" b="0" u="none" strike="noStrike">
                <a:solidFill>
                  <a:srgbClr val="FFFFFF"/>
                </a:solidFill>
                <a:effectLst/>
                <a:uFillTx/>
                <a:latin typeface="Times New Roman"/>
              </a:defRPr>
            </a:lvl1pPr>
          </a:lstStyle>
          <a:p>
            <a:pPr indent="0" algn="l">
              <a:buNone/>
            </a:pPr>
            <a:r>
              <a:rPr lang="cs-CZ" sz="1400" b="0" u="none" strike="noStrike">
                <a:solidFill>
                  <a:srgbClr val="FFFFFF"/>
                </a:solidFill>
                <a:effectLst/>
                <a:uFillTx/>
                <a:latin typeface="Times New Roman"/>
              </a:rPr>
              <a:t>&lt;datum/čas&gt;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Výchozí 4">
    <p:bg>
      <p:bgPr>
        <a:solidFill>
          <a:srgbClr val="9A8B66"/>
        </a:solidFill>
        <a:effectLst/>
      </p:bgPr>
    </p:bg>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175320"/>
            <a:ext cx="8228160" cy="1341000"/>
          </a:xfrm>
          <a:prstGeom prst="rect">
            <a:avLst/>
          </a:prstGeom>
          <a:noFill/>
          <a:ln w="0">
            <a:noFill/>
          </a:ln>
        </p:spPr>
        <p:txBody>
          <a:bodyPr lIns="0" tIns="0" rIns="0" bIns="0" numCol="1" spcCol="0" anchor="ctr">
            <a:spAutoFit/>
          </a:bodyPr>
          <a:lstStyle>
            <a:lvl1pPr indent="0" algn="l">
              <a:buNone/>
              <a:defRPr lang="cs-CZ" sz="4400" b="0" u="none" strike="noStrike">
                <a:solidFill>
                  <a:srgbClr val="FFFFFF"/>
                </a:solidFill>
                <a:effectLst/>
                <a:uFillTx/>
                <a:latin typeface="Arial"/>
              </a:defRPr>
            </a:lvl1pPr>
          </a:lstStyle>
          <a:p>
            <a:pPr indent="0" algn="l">
              <a:buNone/>
            </a:pPr>
            <a:r>
              <a:rPr lang="cs-CZ" sz="4400" b="0" u="none" strike="noStrike">
                <a:solidFill>
                  <a:srgbClr val="FFFFFF"/>
                </a:solidFill>
                <a:effectLst/>
                <a:uFillTx/>
                <a:latin typeface="Arial"/>
              </a:rPr>
              <a:t>Klikněte pro úpravu formátu textu nadpisu</a:t>
            </a:r>
          </a:p>
        </p:txBody>
      </p:sp>
      <p:sp>
        <p:nvSpPr>
          <p:cNvPr id="71" name="PlaceHolder 2"/>
          <p:cNvSpPr>
            <a:spLocks noGrp="1"/>
          </p:cNvSpPr>
          <p:nvPr>
            <p:ph type="body"/>
          </p:nvPr>
        </p:nvSpPr>
        <p:spPr>
          <a:xfrm>
            <a:off x="457200" y="1600200"/>
            <a:ext cx="8228160" cy="4524480"/>
          </a:xfrm>
          <a:prstGeom prst="rect">
            <a:avLst/>
          </a:prstGeom>
          <a:noFill/>
          <a:ln w="0">
            <a:noFill/>
          </a:ln>
        </p:spPr>
        <p:txBody>
          <a:bodyPr lIns="0" tIns="0" rIns="0" bIns="0" numCol="1" spcCol="0" anchor="t">
            <a:normAutofit/>
          </a:bodyPr>
          <a:lstStyle>
            <a:lvl1pPr algn="l">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spcBef>
                <a:spcPts val="1134"/>
              </a:spcBef>
              <a:buClr>
                <a:srgbClr val="FFFFFF"/>
              </a:buClr>
              <a:buSzPct val="75000"/>
              <a:buFont typeface="Symbol" charset="2"/>
              <a:buChar char=""/>
              <a:defRPr lang="cs-CZ" sz="3200" b="0" u="none" strike="noStrike">
                <a:solidFill>
                  <a:srgbClr val="FFFFFF"/>
                </a:solidFill>
                <a:effectLst/>
                <a:uFillTx/>
                <a:latin typeface="Arial"/>
              </a:defRPr>
            </a:lvl2pPr>
            <a:lvl3pPr lvl="2" algn="l">
              <a:spcBef>
                <a:spcPts val="850"/>
              </a:spcBef>
              <a:buClr>
                <a:srgbClr val="FFFFFF"/>
              </a:buClr>
              <a:buSzPct val="45000"/>
              <a:buFont typeface="Wingdings" charset="2"/>
              <a:buChar char=""/>
              <a:defRPr lang="cs-CZ" sz="3200" b="0" u="none" strike="noStrike">
                <a:solidFill>
                  <a:srgbClr val="FFFFFF"/>
                </a:solidFill>
                <a:effectLst/>
                <a:uFillTx/>
                <a:latin typeface="Arial"/>
              </a:defRPr>
            </a:lvl3pPr>
            <a:lvl4pPr lvl="3" algn="l">
              <a:spcBef>
                <a:spcPts val="567"/>
              </a:spcBef>
              <a:buClr>
                <a:srgbClr val="FFFFFF"/>
              </a:buClr>
              <a:buSzPct val="75000"/>
              <a:buFont typeface="Symbol" charset="2"/>
              <a:buChar char=""/>
              <a:defRPr lang="cs-CZ" sz="3200" b="0" u="none" strike="noStrike">
                <a:solidFill>
                  <a:srgbClr val="FFFFFF"/>
                </a:solidFill>
                <a:effectLst/>
                <a:uFillTx/>
                <a:latin typeface="Arial"/>
              </a:defRPr>
            </a:lvl4pPr>
            <a:lvl5pPr lvl="4" algn="l">
              <a:spcBef>
                <a:spcPts val="283"/>
              </a:spcBef>
              <a:buClr>
                <a:srgbClr val="FFFFFF"/>
              </a:buClr>
              <a:buSzPct val="45000"/>
              <a:buFont typeface="Wingdings" charset="2"/>
              <a:buChar char=""/>
              <a:defRPr lang="cs-CZ" sz="3200" b="0" u="none" strike="noStrike">
                <a:solidFill>
                  <a:srgbClr val="FFFFFF"/>
                </a:solidFill>
                <a:effectLst/>
                <a:uFillTx/>
                <a:latin typeface="Arial"/>
              </a:defRPr>
            </a:lvl5pPr>
            <a:lvl6pPr lvl="5" algn="l">
              <a:spcBef>
                <a:spcPts val="283"/>
              </a:spcBef>
              <a:buClr>
                <a:srgbClr val="FFFFFF"/>
              </a:buClr>
              <a:buSzPct val="45000"/>
              <a:buFont typeface="Wingdings" charset="2"/>
              <a:buChar char=""/>
              <a:defRPr lang="cs-CZ" sz="3200" b="0" u="none" strike="noStrike">
                <a:solidFill>
                  <a:srgbClr val="FFFFFF"/>
                </a:solidFill>
                <a:effectLst/>
                <a:uFillTx/>
                <a:latin typeface="Arial"/>
              </a:defRPr>
            </a:lvl6pPr>
            <a:lvl7pPr lvl="6" algn="l">
              <a:spcBef>
                <a:spcPts val="283"/>
              </a:spcBef>
              <a:buClr>
                <a:srgbClr val="FFFFFF"/>
              </a:buClr>
              <a:buSzPct val="45000"/>
              <a:buFont typeface="Wingdings" charset="2"/>
              <a:buChar char=""/>
              <a:defRPr lang="cs-CZ" sz="3200" b="0" u="none" strike="noStrike">
                <a:solidFill>
                  <a:srgbClr val="FFFFFF"/>
                </a:solidFill>
                <a:effectLst/>
                <a:uFillTx/>
                <a:latin typeface="Arial"/>
              </a:defRPr>
            </a:lvl7pPr>
          </a:lstStyle>
          <a:p>
            <a:pPr marL="432000" indent="-324000" algn="l">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spcBef>
                <a:spcPts val="1134"/>
              </a:spcBef>
              <a:buClr>
                <a:srgbClr val="FFFFFF"/>
              </a:buClr>
              <a:buSzPct val="75000"/>
              <a:buFont typeface="Symbol" charset="2"/>
              <a:buChar char=""/>
            </a:pPr>
            <a:r>
              <a:rPr lang="cs-CZ" sz="3200" b="0" u="none" strike="noStrike">
                <a:solidFill>
                  <a:srgbClr val="FFFFFF"/>
                </a:solidFill>
                <a:effectLst/>
                <a:uFillTx/>
                <a:latin typeface="Arial"/>
              </a:rPr>
              <a:t>Druhá úroveň</a:t>
            </a:r>
          </a:p>
          <a:p>
            <a:pPr marL="1296000" lvl="2" indent="-288000" algn="l">
              <a:spcBef>
                <a:spcPts val="850"/>
              </a:spcBef>
              <a:buClr>
                <a:srgbClr val="FFFFFF"/>
              </a:buClr>
              <a:buSzPct val="45000"/>
              <a:buFont typeface="Wingdings" charset="2"/>
              <a:buChar char=""/>
            </a:pPr>
            <a:r>
              <a:rPr lang="cs-CZ" sz="3200" b="0" u="none" strike="noStrike">
                <a:solidFill>
                  <a:srgbClr val="FFFFFF"/>
                </a:solidFill>
                <a:effectLst/>
                <a:uFillTx/>
                <a:latin typeface="Arial"/>
              </a:rPr>
              <a:t>Třetí úroveň</a:t>
            </a:r>
          </a:p>
          <a:p>
            <a:pPr marL="1728000" lvl="3" indent="-216000" algn="l">
              <a:spcBef>
                <a:spcPts val="567"/>
              </a:spcBef>
              <a:buClr>
                <a:srgbClr val="FFFFFF"/>
              </a:buClr>
              <a:buSzPct val="75000"/>
              <a:buFont typeface="Symbol" charset="2"/>
              <a:buChar char=""/>
            </a:pPr>
            <a:r>
              <a:rPr lang="cs-CZ" sz="3200" b="0" u="none" strike="noStrike">
                <a:solidFill>
                  <a:srgbClr val="FFFFFF"/>
                </a:solidFill>
                <a:effectLst/>
                <a:uFillTx/>
                <a:latin typeface="Arial"/>
              </a:rPr>
              <a:t>Čtvrtá úroveň osnovy</a:t>
            </a:r>
          </a:p>
          <a:p>
            <a:pPr marL="2160000" lvl="4"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Pátá úroveň osnovy</a:t>
            </a:r>
          </a:p>
          <a:p>
            <a:pPr marL="2592000" lvl="5"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Šestá úroveň</a:t>
            </a:r>
          </a:p>
          <a:p>
            <a:pPr marL="3024000" lvl="6"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Sedmá úroveň</a:t>
            </a:r>
          </a:p>
        </p:txBody>
      </p:sp>
      <p:sp>
        <p:nvSpPr>
          <p:cNvPr id="72" name="PlaceHolder 3"/>
          <p:cNvSpPr>
            <a:spLocks noGrp="1"/>
          </p:cNvSpPr>
          <p:nvPr>
            <p:ph type="ftr" idx="37"/>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73" name="PlaceHolder 4"/>
          <p:cNvSpPr>
            <a:spLocks noGrp="1"/>
          </p:cNvSpPr>
          <p:nvPr>
            <p:ph type="sldNum" idx="38"/>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D29B1569-9270-47BC-BDD0-3815DE738032}"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74" name="PlaceHolder 5"/>
          <p:cNvSpPr>
            <a:spLocks noGrp="1"/>
          </p:cNvSpPr>
          <p:nvPr>
            <p:ph type="dt" idx="39"/>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buNone/>
              <a:defRPr lang="cs-CZ" sz="1400" b="0" u="none" strike="noStrike">
                <a:solidFill>
                  <a:srgbClr val="FFFFFF"/>
                </a:solidFill>
                <a:effectLst/>
                <a:uFillTx/>
                <a:latin typeface="Times New Roman"/>
              </a:defRPr>
            </a:lvl1pPr>
          </a:lstStyle>
          <a:p>
            <a:pPr indent="0" algn="l">
              <a:buNone/>
            </a:pPr>
            <a:r>
              <a:rPr lang="cs-CZ" sz="1400" b="0" u="none" strike="noStrike">
                <a:solidFill>
                  <a:srgbClr val="FFFFFF"/>
                </a:solidFill>
                <a:effectLst/>
                <a:uFillTx/>
                <a:latin typeface="Times New Roman"/>
              </a:rPr>
              <a:t>&lt;datum/čas&gt;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ýchozí">
    <p:bg>
      <p:bgPr>
        <a:solidFill>
          <a:srgbClr val="9A8B66"/>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175320"/>
            <a:ext cx="8228160" cy="1341000"/>
          </a:xfrm>
          <a:prstGeom prst="rect">
            <a:avLst/>
          </a:prstGeom>
          <a:noFill/>
          <a:ln w="0">
            <a:noFill/>
          </a:ln>
        </p:spPr>
        <p:txBody>
          <a:bodyPr lIns="0" tIns="0" rIns="0" bIns="0" anchor="ctr">
            <a:spAutoFit/>
          </a:bodyPr>
          <a:lstStyle>
            <a:lvl1pPr indent="0" algn="l">
              <a:lnSpc>
                <a:spcPct val="100000"/>
              </a:lnSpc>
              <a:buNone/>
              <a:tabLst>
                <a:tab pos="0" algn="l"/>
              </a:tabLst>
              <a:defRPr lang="cs-CZ" sz="4400" b="0" u="none" strike="noStrike">
                <a:solidFill>
                  <a:srgbClr val="FFFFFF"/>
                </a:solidFill>
                <a:effectLst/>
                <a:uFillTx/>
                <a:latin typeface="Arial"/>
              </a:defRPr>
            </a:lvl1pPr>
          </a:lstStyle>
          <a:p>
            <a:pPr indent="0" algn="l">
              <a:lnSpc>
                <a:spcPct val="100000"/>
              </a:lnSpc>
              <a:buNone/>
              <a:tabLst>
                <a:tab pos="0" algn="l"/>
              </a:tabLst>
            </a:pPr>
            <a:r>
              <a:rPr lang="cs-CZ" sz="4400" b="0" u="none" strike="noStrike">
                <a:solidFill>
                  <a:srgbClr val="FFFFFF"/>
                </a:solidFill>
                <a:effectLst/>
                <a:uFillTx/>
                <a:latin typeface="Arial"/>
              </a:rPr>
              <a:t>Klikněte pro úpravu formátu textu nadpisu</a:t>
            </a:r>
          </a:p>
        </p:txBody>
      </p:sp>
      <p:sp>
        <p:nvSpPr>
          <p:cNvPr id="8" name="PlaceHolder 2"/>
          <p:cNvSpPr>
            <a:spLocks noGrp="1"/>
          </p:cNvSpPr>
          <p:nvPr>
            <p:ph type="body"/>
          </p:nvPr>
        </p:nvSpPr>
        <p:spPr>
          <a:xfrm>
            <a:off x="457200" y="1600200"/>
            <a:ext cx="8228160" cy="4524480"/>
          </a:xfrm>
          <a:prstGeom prst="rect">
            <a:avLst/>
          </a:prstGeom>
          <a:noFill/>
          <a:ln w="0">
            <a:noFill/>
          </a:ln>
        </p:spPr>
        <p:txBody>
          <a:bodyPr lIns="0" tIns="0" rIns="0" bIns="0" anchor="t">
            <a:normAutofit/>
          </a:bodyPr>
          <a:lstStyle>
            <a:lvl1pPr algn="l">
              <a:lnSpc>
                <a:spcPct val="100000"/>
              </a:lnSpc>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lnSpc>
                <a:spcPct val="100000"/>
              </a:lnSpc>
              <a:spcBef>
                <a:spcPts val="1134"/>
              </a:spcBef>
              <a:buClr>
                <a:srgbClr val="FFFFFF"/>
              </a:buClr>
              <a:buSzPct val="75000"/>
              <a:buFont typeface="Symbol" charset="2"/>
              <a:buChar char=""/>
              <a:defRPr lang="cs-CZ" sz="3200" b="0" u="none" strike="noStrike">
                <a:solidFill>
                  <a:srgbClr val="FFFFFF"/>
                </a:solidFill>
                <a:effectLst/>
                <a:uFillTx/>
                <a:latin typeface="Arial"/>
              </a:defRPr>
            </a:lvl2pPr>
            <a:lvl3pPr lvl="2" algn="l">
              <a:lnSpc>
                <a:spcPct val="100000"/>
              </a:lnSpc>
              <a:spcBef>
                <a:spcPts val="850"/>
              </a:spcBef>
              <a:buClr>
                <a:srgbClr val="FFFFFF"/>
              </a:buClr>
              <a:buSzPct val="45000"/>
              <a:buFont typeface="Wingdings" charset="2"/>
              <a:buChar char=""/>
              <a:defRPr lang="cs-CZ" sz="3200" b="0" u="none" strike="noStrike">
                <a:solidFill>
                  <a:srgbClr val="FFFFFF"/>
                </a:solidFill>
                <a:effectLst/>
                <a:uFillTx/>
                <a:latin typeface="Arial"/>
              </a:defRPr>
            </a:lvl3pPr>
            <a:lvl4pPr lvl="3" algn="l">
              <a:lnSpc>
                <a:spcPct val="100000"/>
              </a:lnSpc>
              <a:spcBef>
                <a:spcPts val="567"/>
              </a:spcBef>
              <a:buClr>
                <a:srgbClr val="FFFFFF"/>
              </a:buClr>
              <a:buSzPct val="75000"/>
              <a:buFont typeface="Symbol" charset="2"/>
              <a:buChar char=""/>
              <a:defRPr lang="cs-CZ" sz="3200" b="0" u="none" strike="noStrike">
                <a:solidFill>
                  <a:srgbClr val="FFFFFF"/>
                </a:solidFill>
                <a:effectLst/>
                <a:uFillTx/>
                <a:latin typeface="Arial"/>
              </a:defRPr>
            </a:lvl4pPr>
            <a:lvl5pPr lvl="4" algn="l">
              <a:lnSpc>
                <a:spcPct val="100000"/>
              </a:lnSpc>
              <a:spcBef>
                <a:spcPts val="283"/>
              </a:spcBef>
              <a:buClr>
                <a:srgbClr val="FFFFFF"/>
              </a:buClr>
              <a:buSzPct val="45000"/>
              <a:buFont typeface="Wingdings" charset="2"/>
              <a:buChar char=""/>
              <a:defRPr lang="cs-CZ" sz="3200" b="0" u="none" strike="noStrike">
                <a:solidFill>
                  <a:srgbClr val="FFFFFF"/>
                </a:solidFill>
                <a:effectLst/>
                <a:uFillTx/>
                <a:latin typeface="Arial"/>
              </a:defRPr>
            </a:lvl5pPr>
            <a:lvl6pPr lvl="5" algn="l">
              <a:lnSpc>
                <a:spcPct val="100000"/>
              </a:lnSpc>
              <a:spcBef>
                <a:spcPts val="283"/>
              </a:spcBef>
              <a:buClr>
                <a:srgbClr val="FFFFFF"/>
              </a:buClr>
              <a:buSzPct val="45000"/>
              <a:buFont typeface="Wingdings" charset="2"/>
              <a:buChar char=""/>
              <a:defRPr lang="cs-CZ" sz="3200" b="0" u="none" strike="noStrike">
                <a:solidFill>
                  <a:srgbClr val="FFFFFF"/>
                </a:solidFill>
                <a:effectLst/>
                <a:uFillTx/>
                <a:latin typeface="Arial"/>
              </a:defRPr>
            </a:lvl6pPr>
            <a:lvl7pPr lvl="6" algn="l">
              <a:lnSpc>
                <a:spcPct val="100000"/>
              </a:lnSpc>
              <a:spcBef>
                <a:spcPts val="283"/>
              </a:spcBef>
              <a:buClr>
                <a:srgbClr val="FFFFFF"/>
              </a:buClr>
              <a:buSzPct val="45000"/>
              <a:buFont typeface="Wingdings" charset="2"/>
              <a:buChar char=""/>
              <a:defRPr lang="cs-CZ" sz="3200" b="0" u="none" strike="noStrike">
                <a:solidFill>
                  <a:srgbClr val="FFFFFF"/>
                </a:solidFill>
                <a:effectLst/>
                <a:uFillTx/>
                <a:latin typeface="Arial"/>
              </a:defRPr>
            </a:lvl7pPr>
          </a:lstStyle>
          <a:p>
            <a:pPr marL="432000" indent="-324000" algn="l">
              <a:lnSpc>
                <a:spcPct val="100000"/>
              </a:lnSpc>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lnSpc>
                <a:spcPct val="100000"/>
              </a:lnSpc>
              <a:spcBef>
                <a:spcPts val="1134"/>
              </a:spcBef>
              <a:buClr>
                <a:srgbClr val="FFFFFF"/>
              </a:buClr>
              <a:buSzPct val="75000"/>
              <a:buFont typeface="Symbol" charset="2"/>
              <a:buChar char=""/>
            </a:pPr>
            <a:r>
              <a:rPr lang="cs-CZ" sz="3200" b="0" u="none" strike="noStrike">
                <a:solidFill>
                  <a:srgbClr val="FFFFFF"/>
                </a:solidFill>
                <a:effectLst/>
                <a:uFillTx/>
                <a:latin typeface="Arial"/>
              </a:rPr>
              <a:t>Druhá úroveň</a:t>
            </a:r>
          </a:p>
          <a:p>
            <a:pPr marL="1296000" lvl="2" indent="-288000" algn="l">
              <a:lnSpc>
                <a:spcPct val="100000"/>
              </a:lnSpc>
              <a:spcBef>
                <a:spcPts val="850"/>
              </a:spcBef>
              <a:buClr>
                <a:srgbClr val="FFFFFF"/>
              </a:buClr>
              <a:buSzPct val="45000"/>
              <a:buFont typeface="Wingdings" charset="2"/>
              <a:buChar char=""/>
            </a:pPr>
            <a:r>
              <a:rPr lang="cs-CZ" sz="3200" b="0" u="none" strike="noStrike">
                <a:solidFill>
                  <a:srgbClr val="FFFFFF"/>
                </a:solidFill>
                <a:effectLst/>
                <a:uFillTx/>
                <a:latin typeface="Arial"/>
              </a:rPr>
              <a:t>Třetí úroveň</a:t>
            </a:r>
          </a:p>
          <a:p>
            <a:pPr marL="1728000" lvl="3" indent="-216000" algn="l">
              <a:lnSpc>
                <a:spcPct val="100000"/>
              </a:lnSpc>
              <a:spcBef>
                <a:spcPts val="567"/>
              </a:spcBef>
              <a:buClr>
                <a:srgbClr val="FFFFFF"/>
              </a:buClr>
              <a:buSzPct val="75000"/>
              <a:buFont typeface="Symbol" charset="2"/>
              <a:buChar char=""/>
            </a:pPr>
            <a:r>
              <a:rPr lang="cs-CZ" sz="3200" b="0" u="none" strike="noStrike">
                <a:solidFill>
                  <a:srgbClr val="FFFFFF"/>
                </a:solidFill>
                <a:effectLst/>
                <a:uFillTx/>
                <a:latin typeface="Arial"/>
              </a:rPr>
              <a:t>Čtvrtá úroveň osnovy</a:t>
            </a:r>
          </a:p>
          <a:p>
            <a:pPr marL="2160000" lvl="4" indent="-216000" algn="l">
              <a:lnSpc>
                <a:spcPct val="100000"/>
              </a:lnSpc>
              <a:spcBef>
                <a:spcPts val="283"/>
              </a:spcBef>
              <a:buClr>
                <a:srgbClr val="FFFFFF"/>
              </a:buClr>
              <a:buSzPct val="45000"/>
              <a:buFont typeface="Wingdings" charset="2"/>
              <a:buChar char=""/>
            </a:pPr>
            <a:r>
              <a:rPr lang="cs-CZ" sz="3200" b="0" u="none" strike="noStrike">
                <a:solidFill>
                  <a:srgbClr val="FFFFFF"/>
                </a:solidFill>
                <a:effectLst/>
                <a:uFillTx/>
                <a:latin typeface="Arial"/>
              </a:rPr>
              <a:t>Pátá úroveň osnovy</a:t>
            </a:r>
          </a:p>
          <a:p>
            <a:pPr marL="2592000" lvl="5" indent="-216000" algn="l">
              <a:lnSpc>
                <a:spcPct val="100000"/>
              </a:lnSpc>
              <a:spcBef>
                <a:spcPts val="283"/>
              </a:spcBef>
              <a:buClr>
                <a:srgbClr val="FFFFFF"/>
              </a:buClr>
              <a:buSzPct val="45000"/>
              <a:buFont typeface="Wingdings" charset="2"/>
              <a:buChar char=""/>
            </a:pPr>
            <a:r>
              <a:rPr lang="cs-CZ" sz="3200" b="0" u="none" strike="noStrike">
                <a:solidFill>
                  <a:srgbClr val="FFFFFF"/>
                </a:solidFill>
                <a:effectLst/>
                <a:uFillTx/>
                <a:latin typeface="Arial"/>
              </a:rPr>
              <a:t>Šestá úroveň</a:t>
            </a:r>
          </a:p>
          <a:p>
            <a:pPr marL="3024000" lvl="6" indent="-216000" algn="l">
              <a:lnSpc>
                <a:spcPct val="100000"/>
              </a:lnSpc>
              <a:spcBef>
                <a:spcPts val="283"/>
              </a:spcBef>
              <a:buClr>
                <a:srgbClr val="FFFFFF"/>
              </a:buClr>
              <a:buSzPct val="45000"/>
              <a:buFont typeface="Wingdings" charset="2"/>
              <a:buChar char=""/>
            </a:pPr>
            <a:r>
              <a:rPr lang="cs-CZ" sz="3200" b="0" u="none" strike="noStrike">
                <a:solidFill>
                  <a:srgbClr val="FFFFFF"/>
                </a:solidFill>
                <a:effectLst/>
                <a:uFillTx/>
                <a:latin typeface="Arial"/>
              </a:rPr>
              <a:t>Sedmá úroveň</a:t>
            </a:r>
          </a:p>
        </p:txBody>
      </p:sp>
      <p:sp>
        <p:nvSpPr>
          <p:cNvPr id="9" name="PlaceHolder 3"/>
          <p:cNvSpPr>
            <a:spLocks noGrp="1"/>
          </p:cNvSpPr>
          <p:nvPr>
            <p:ph type="ftr" idx="4"/>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10" name="PlaceHolder 4"/>
          <p:cNvSpPr>
            <a:spLocks noGrp="1"/>
          </p:cNvSpPr>
          <p:nvPr>
            <p:ph type="sldNum" idx="5"/>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682DD7F9-8D3D-4E3A-9C9C-CA9822BA3BFE}"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11" name="PlaceHolder 5"/>
          <p:cNvSpPr>
            <a:spLocks noGrp="1"/>
          </p:cNvSpPr>
          <p:nvPr>
            <p:ph type="dt" idx="6"/>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lnSpc>
                <a:spcPct val="100000"/>
              </a:lnSpc>
              <a:buNone/>
              <a:tabLst>
                <a:tab pos="0" algn="l"/>
              </a:tabLst>
              <a:defRPr lang="cs-CZ" sz="1400" b="0" u="none" strike="noStrike">
                <a:solidFill>
                  <a:srgbClr val="FFFFFF"/>
                </a:solidFill>
                <a:effectLst/>
                <a:uFillTx/>
                <a:latin typeface="Times New Roman"/>
              </a:defRPr>
            </a:lvl1pPr>
          </a:lstStyle>
          <a:p>
            <a:pPr indent="0" algn="l">
              <a:lnSpc>
                <a:spcPct val="100000"/>
              </a:lnSpc>
              <a:buNone/>
              <a:tabLst>
                <a:tab pos="0" algn="l"/>
              </a:tabLst>
            </a:pPr>
            <a:r>
              <a:rPr lang="cs-CZ" sz="1400" b="0" u="none" strike="noStrike">
                <a:solidFill>
                  <a:srgbClr val="FFFFFF"/>
                </a:solidFill>
                <a:effectLst/>
                <a:uFillTx/>
                <a:latin typeface="Times New Roman"/>
              </a:rPr>
              <a:t>&lt;datum/čas&gt;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bsah s titulkem">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175320"/>
            <a:ext cx="8228160" cy="1341000"/>
          </a:xfrm>
          <a:prstGeom prst="rect">
            <a:avLst/>
          </a:prstGeom>
          <a:noFill/>
          <a:ln w="0">
            <a:noFill/>
          </a:ln>
        </p:spPr>
        <p:txBody>
          <a:bodyPr lIns="0" tIns="0" rIns="0" bIns="0" anchor="ctr">
            <a:spAutoFit/>
          </a:bodyPr>
          <a:lstStyle/>
          <a:p>
            <a:pPr indent="0" algn="ctr">
              <a:buNone/>
            </a:pPr>
            <a:endParaRPr lang="cs-CZ" sz="4400" b="0" u="none" strike="noStrike">
              <a:solidFill>
                <a:srgbClr val="FFFFFF"/>
              </a:solidFill>
              <a:effectLst/>
              <a:uFillTx/>
              <a:latin typeface="Arial"/>
            </a:endParaRPr>
          </a:p>
        </p:txBody>
      </p:sp>
      <p:sp>
        <p:nvSpPr>
          <p:cNvPr id="18" name="PlaceHolder 2"/>
          <p:cNvSpPr>
            <a:spLocks noGrp="1"/>
          </p:cNvSpPr>
          <p:nvPr>
            <p:ph/>
          </p:nvPr>
        </p:nvSpPr>
        <p:spPr>
          <a:xfrm>
            <a:off x="457200" y="1600200"/>
            <a:ext cx="8228160" cy="4524480"/>
          </a:xfrm>
          <a:prstGeom prst="rect">
            <a:avLst/>
          </a:prstGeom>
          <a:noFill/>
          <a:ln w="0">
            <a:noFill/>
          </a:ln>
        </p:spPr>
        <p:txBody>
          <a:bodyPr lIns="0" tIns="0" rIns="0" bIns="0" anchor="t">
            <a:normAutofit/>
          </a:bodyPr>
          <a:lstStyle/>
          <a:p>
            <a:pPr indent="0" algn="l">
              <a:spcBef>
                <a:spcPts val="1417"/>
              </a:spcBef>
              <a:buNone/>
            </a:pPr>
            <a:endParaRPr lang="cs-CZ" sz="3200" b="0" u="none" strike="noStrike">
              <a:solidFill>
                <a:srgbClr val="FFFFFF"/>
              </a:solidFill>
              <a:effectLst/>
              <a:uFillTx/>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20A0BFCE-8155-4DC0-9861-5F6D2525D55A}"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brázek s titulkem">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175320"/>
            <a:ext cx="8228160" cy="1341000"/>
          </a:xfrm>
          <a:prstGeom prst="rect">
            <a:avLst/>
          </a:prstGeom>
          <a:noFill/>
          <a:ln w="0">
            <a:noFill/>
          </a:ln>
        </p:spPr>
        <p:txBody>
          <a:bodyPr lIns="0" tIns="0" rIns="0" bIns="0" anchor="ctr">
            <a:spAutoFit/>
          </a:bodyPr>
          <a:lstStyle/>
          <a:p>
            <a:pPr indent="0" algn="ctr">
              <a:buNone/>
            </a:pPr>
            <a:endParaRPr lang="cs-CZ" sz="4400" b="0" u="none" strike="noStrike">
              <a:solidFill>
                <a:srgbClr val="FFFFFF"/>
              </a:solidFill>
              <a:effectLst/>
              <a:uFillTx/>
              <a:latin typeface="Arial"/>
            </a:endParaRPr>
          </a:p>
        </p:txBody>
      </p:sp>
      <p:sp>
        <p:nvSpPr>
          <p:cNvPr id="25" name="PlaceHolder 2"/>
          <p:cNvSpPr>
            <a:spLocks noGrp="1"/>
          </p:cNvSpPr>
          <p:nvPr>
            <p:ph/>
          </p:nvPr>
        </p:nvSpPr>
        <p:spPr>
          <a:xfrm>
            <a:off x="457200" y="1600200"/>
            <a:ext cx="8228160" cy="4524480"/>
          </a:xfrm>
          <a:prstGeom prst="rect">
            <a:avLst/>
          </a:prstGeom>
          <a:noFill/>
          <a:ln w="0">
            <a:noFill/>
          </a:ln>
        </p:spPr>
        <p:txBody>
          <a:bodyPr lIns="0" tIns="0" rIns="0" bIns="0" anchor="t">
            <a:normAutofit/>
          </a:bodyPr>
          <a:lstStyle/>
          <a:p>
            <a:pPr indent="0" algn="l">
              <a:spcBef>
                <a:spcPts val="1417"/>
              </a:spcBef>
              <a:buNone/>
            </a:pPr>
            <a:endParaRPr lang="cs-CZ" sz="3200" b="0" u="none" strike="noStrike">
              <a:solidFill>
                <a:srgbClr val="FFFFFF"/>
              </a:solidFill>
              <a:effectLst/>
              <a:uFillTx/>
              <a:latin typeface="Arial"/>
            </a:endParaRPr>
          </a:p>
        </p:txBody>
      </p:sp>
      <p:sp>
        <p:nvSpPr>
          <p:cNvPr id="4" name="PlaceHolder 3"/>
          <p:cNvSpPr>
            <a:spLocks noGrp="1"/>
          </p:cNvSpPr>
          <p:nvPr>
            <p:ph type="ftr" idx="10"/>
          </p:nvPr>
        </p:nvSpPr>
        <p:spPr/>
        <p:txBody>
          <a:bodyPr/>
          <a:lstStyle/>
          <a:p>
            <a:r>
              <a:t>Footer</a:t>
            </a:r>
          </a:p>
        </p:txBody>
      </p:sp>
      <p:sp>
        <p:nvSpPr>
          <p:cNvPr id="5" name="PlaceHolder 4"/>
          <p:cNvSpPr>
            <a:spLocks noGrp="1"/>
          </p:cNvSpPr>
          <p:nvPr>
            <p:ph type="sldNum" idx="11"/>
          </p:nvPr>
        </p:nvSpPr>
        <p:spPr/>
        <p:txBody>
          <a:bodyPr/>
          <a:lstStyle/>
          <a:p>
            <a:fld id="{3C510748-E9B7-4FF0-BC67-63538943A0D6}" type="slidenum">
              <a:t>‹#›</a:t>
            </a:fld>
            <a:endParaRPr/>
          </a:p>
        </p:txBody>
      </p:sp>
      <p:sp>
        <p:nvSpPr>
          <p:cNvPr id="6" name="PlaceHolder 5"/>
          <p:cNvSpPr>
            <a:spLocks noGrp="1"/>
          </p:cNvSpPr>
          <p:nvPr>
            <p:ph type="dt" idx="12"/>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rgbClr val="9A8B66"/>
        </a:solidFill>
        <a:effectLst/>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68760"/>
            <a:ext cx="8228160" cy="1829160"/>
          </a:xfrm>
          <a:prstGeom prst="rect">
            <a:avLst/>
          </a:prstGeom>
          <a:noFill/>
          <a:ln w="0">
            <a:noFill/>
          </a:ln>
        </p:spPr>
        <p:txBody>
          <a:bodyPr lIns="0" tIns="0" rIns="0" bIns="0" numCol="1" spcCol="0" anchor="ctr">
            <a:spAutoFit/>
          </a:bodyPr>
          <a:lstStyle>
            <a:lvl1pPr indent="0" algn="l">
              <a:lnSpc>
                <a:spcPct val="100000"/>
              </a:lnSpc>
              <a:buNone/>
              <a:tabLst>
                <a:tab pos="0" algn="l"/>
              </a:tabLst>
              <a:defRPr lang="cs-CZ" sz="6000" b="0" u="none" strike="noStrike">
                <a:solidFill>
                  <a:srgbClr val="FFFFFF"/>
                </a:solidFill>
                <a:effectLst/>
                <a:uFillTx/>
                <a:latin typeface="Arial"/>
              </a:defRPr>
            </a:lvl1pPr>
          </a:lstStyle>
          <a:p>
            <a:pPr indent="0" algn="l">
              <a:lnSpc>
                <a:spcPct val="100000"/>
              </a:lnSpc>
              <a:buNone/>
              <a:tabLst>
                <a:tab pos="0" algn="l"/>
              </a:tabLst>
            </a:pPr>
            <a:r>
              <a:rPr lang="cs-CZ" sz="6000" b="0" u="none" strike="noStrike">
                <a:solidFill>
                  <a:srgbClr val="FFFFFF"/>
                </a:solidFill>
                <a:effectLst/>
                <a:uFillTx/>
                <a:latin typeface="Arial"/>
              </a:rPr>
              <a:t>Klikněte pro úpravu formátu textu nadpisu</a:t>
            </a:r>
          </a:p>
        </p:txBody>
      </p:sp>
      <p:sp>
        <p:nvSpPr>
          <p:cNvPr id="27" name="PlaceHolder 2"/>
          <p:cNvSpPr>
            <a:spLocks noGrp="1"/>
          </p:cNvSpPr>
          <p:nvPr>
            <p:ph type="ftr" idx="13"/>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 </a:t>
            </a:r>
          </a:p>
        </p:txBody>
      </p:sp>
      <p:sp>
        <p:nvSpPr>
          <p:cNvPr id="28" name="PlaceHolder 3"/>
          <p:cNvSpPr>
            <a:spLocks noGrp="1"/>
          </p:cNvSpPr>
          <p:nvPr>
            <p:ph type="sldNum" idx="14"/>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4B052688-764F-4DB3-8005-E09D09BF0426}"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29" name="PlaceHolder 4"/>
          <p:cNvSpPr>
            <a:spLocks noGrp="1"/>
          </p:cNvSpPr>
          <p:nvPr>
            <p:ph type="dt" idx="15"/>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lnSpc>
                <a:spcPct val="100000"/>
              </a:lnSpc>
              <a:buNone/>
              <a:tabLst>
                <a:tab pos="0" algn="l"/>
              </a:tabLst>
              <a:defRPr lang="cs-CZ" sz="1400" b="0" u="none" strike="noStrike">
                <a:solidFill>
                  <a:srgbClr val="FFFFFF"/>
                </a:solidFill>
                <a:effectLst/>
                <a:uFillTx/>
                <a:latin typeface="Times New Roman"/>
              </a:defRPr>
            </a:lvl1pPr>
          </a:lstStyle>
          <a:p>
            <a:pPr indent="0" algn="l">
              <a:lnSpc>
                <a:spcPct val="100000"/>
              </a:lnSpc>
              <a:buNone/>
              <a:tabLst>
                <a:tab pos="0" algn="l"/>
              </a:tabLst>
            </a:pPr>
            <a:r>
              <a:rPr lang="cs-CZ" sz="1400" b="0" u="none" strike="noStrike">
                <a:solidFill>
                  <a:srgbClr val="FFFFFF"/>
                </a:solidFill>
                <a:effectLst/>
                <a:uFillTx/>
                <a:latin typeface="Times New Roman"/>
              </a:rPr>
              <a:t> </a:t>
            </a:r>
          </a:p>
        </p:txBody>
      </p:sp>
      <p:sp>
        <p:nvSpPr>
          <p:cNvPr id="30" name="PlaceHolder 5"/>
          <p:cNvSpPr>
            <a:spLocks noGrp="1"/>
          </p:cNvSpPr>
          <p:nvPr>
            <p:ph type="body"/>
          </p:nvPr>
        </p:nvSpPr>
        <p:spPr>
          <a:xfrm>
            <a:off x="457200" y="1604520"/>
            <a:ext cx="8228880" cy="3976920"/>
          </a:xfrm>
          <a:prstGeom prst="rect">
            <a:avLst/>
          </a:prstGeom>
          <a:noFill/>
          <a:ln w="0">
            <a:noFill/>
          </a:ln>
        </p:spPr>
        <p:txBody>
          <a:bodyPr lIns="0" tIns="0" rIns="0" bIns="0" anchor="t">
            <a:normAutofit/>
          </a:bodyPr>
          <a:lstStyle>
            <a:lvl1pPr algn="l">
              <a:lnSpc>
                <a:spcPct val="100000"/>
              </a:lnSpc>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lnSpc>
                <a:spcPct val="100000"/>
              </a:lnSpc>
              <a:spcBef>
                <a:spcPts val="1134"/>
              </a:spcBef>
              <a:buClr>
                <a:srgbClr val="FFFFFF"/>
              </a:buClr>
              <a:buSzPct val="75000"/>
              <a:buFont typeface="Symbol" charset="2"/>
              <a:buChar char=""/>
              <a:defRPr lang="cs-CZ" sz="2800" b="0" u="none" strike="noStrike">
                <a:solidFill>
                  <a:srgbClr val="FFFFFF"/>
                </a:solidFill>
                <a:effectLst/>
                <a:uFillTx/>
                <a:latin typeface="Arial"/>
              </a:defRPr>
            </a:lvl2pPr>
            <a:lvl3pPr lvl="2" algn="l">
              <a:lnSpc>
                <a:spcPct val="100000"/>
              </a:lnSpc>
              <a:spcBef>
                <a:spcPts val="850"/>
              </a:spcBef>
              <a:buClr>
                <a:srgbClr val="FFFFFF"/>
              </a:buClr>
              <a:buSzPct val="45000"/>
              <a:buFont typeface="Wingdings" charset="2"/>
              <a:buChar char=""/>
              <a:defRPr lang="cs-CZ" sz="2400" b="0" u="none" strike="noStrike">
                <a:solidFill>
                  <a:srgbClr val="FFFFFF"/>
                </a:solidFill>
                <a:effectLst/>
                <a:uFillTx/>
                <a:latin typeface="Arial"/>
              </a:defRPr>
            </a:lvl3pPr>
            <a:lvl4pPr lvl="3" algn="l">
              <a:lnSpc>
                <a:spcPct val="100000"/>
              </a:lnSpc>
              <a:spcBef>
                <a:spcPts val="567"/>
              </a:spcBef>
              <a:buClr>
                <a:srgbClr val="FFFFFF"/>
              </a:buClr>
              <a:buSzPct val="75000"/>
              <a:buFont typeface="Symbol" charset="2"/>
              <a:buChar char=""/>
              <a:defRPr lang="cs-CZ" sz="2000" b="0" u="none" strike="noStrike">
                <a:solidFill>
                  <a:srgbClr val="FFFFFF"/>
                </a:solidFill>
                <a:effectLst/>
                <a:uFillTx/>
                <a:latin typeface="Arial"/>
              </a:defRPr>
            </a:lvl4pPr>
            <a:lvl5pPr lvl="4" algn="l">
              <a:lnSpc>
                <a:spcPct val="100000"/>
              </a:lnSpc>
              <a:spcBef>
                <a:spcPts val="283"/>
              </a:spcBef>
              <a:buClr>
                <a:srgbClr val="FFFFFF"/>
              </a:buClr>
              <a:buSzPct val="45000"/>
              <a:buFont typeface="Wingdings" charset="2"/>
              <a:buChar char=""/>
              <a:defRPr lang="cs-CZ" sz="2000" b="0" u="none" strike="noStrike">
                <a:solidFill>
                  <a:srgbClr val="FFFFFF"/>
                </a:solidFill>
                <a:effectLst/>
                <a:uFillTx/>
                <a:latin typeface="Arial"/>
              </a:defRPr>
            </a:lvl5pPr>
            <a:lvl6pPr lvl="5" algn="l">
              <a:lnSpc>
                <a:spcPct val="100000"/>
              </a:lnSpc>
              <a:spcBef>
                <a:spcPts val="283"/>
              </a:spcBef>
              <a:buClr>
                <a:srgbClr val="FFFFFF"/>
              </a:buClr>
              <a:buSzPct val="45000"/>
              <a:buFont typeface="Wingdings" charset="2"/>
              <a:buChar char=""/>
              <a:defRPr lang="cs-CZ" sz="2000" b="0" u="none" strike="noStrike">
                <a:solidFill>
                  <a:srgbClr val="FFFFFF"/>
                </a:solidFill>
                <a:effectLst/>
                <a:uFillTx/>
                <a:latin typeface="Arial"/>
              </a:defRPr>
            </a:lvl6pPr>
            <a:lvl7pPr lvl="6" algn="l">
              <a:lnSpc>
                <a:spcPct val="100000"/>
              </a:lnSpc>
              <a:spcBef>
                <a:spcPts val="283"/>
              </a:spcBef>
              <a:buClr>
                <a:srgbClr val="FFFFFF"/>
              </a:buClr>
              <a:buSzPct val="45000"/>
              <a:buFont typeface="Wingdings" charset="2"/>
              <a:buChar char=""/>
              <a:defRPr lang="cs-CZ" sz="2000" b="0" u="none" strike="noStrike">
                <a:solidFill>
                  <a:srgbClr val="FFFFFF"/>
                </a:solidFill>
                <a:effectLst/>
                <a:uFillTx/>
                <a:latin typeface="Arial"/>
              </a:defRPr>
            </a:lvl7pPr>
          </a:lstStyle>
          <a:p>
            <a:pPr marL="432000" indent="-324000" algn="l">
              <a:lnSpc>
                <a:spcPct val="100000"/>
              </a:lnSpc>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lnSpc>
                <a:spcPct val="100000"/>
              </a:lnSpc>
              <a:spcBef>
                <a:spcPts val="1134"/>
              </a:spcBef>
              <a:buClr>
                <a:srgbClr val="FFFFFF"/>
              </a:buClr>
              <a:buSzPct val="75000"/>
              <a:buFont typeface="Symbol" charset="2"/>
              <a:buChar char=""/>
            </a:pPr>
            <a:r>
              <a:rPr lang="cs-CZ" sz="2800" b="0" u="none" strike="noStrike">
                <a:solidFill>
                  <a:srgbClr val="FFFFFF"/>
                </a:solidFill>
                <a:effectLst/>
                <a:uFillTx/>
                <a:latin typeface="Arial"/>
              </a:rPr>
              <a:t>Druhá úroveň</a:t>
            </a:r>
          </a:p>
          <a:p>
            <a:pPr marL="1296000" lvl="2" indent="-288000" algn="l">
              <a:lnSpc>
                <a:spcPct val="100000"/>
              </a:lnSpc>
              <a:spcBef>
                <a:spcPts val="850"/>
              </a:spcBef>
              <a:buClr>
                <a:srgbClr val="FFFFFF"/>
              </a:buClr>
              <a:buSzPct val="45000"/>
              <a:buFont typeface="Wingdings" charset="2"/>
              <a:buChar char=""/>
            </a:pPr>
            <a:r>
              <a:rPr lang="cs-CZ" sz="2400" b="0" u="none" strike="noStrike">
                <a:solidFill>
                  <a:srgbClr val="FFFFFF"/>
                </a:solidFill>
                <a:effectLst/>
                <a:uFillTx/>
                <a:latin typeface="Arial"/>
              </a:rPr>
              <a:t>Třetí úroveň</a:t>
            </a:r>
          </a:p>
          <a:p>
            <a:pPr marL="1728000" lvl="3" indent="-216000" algn="l">
              <a:lnSpc>
                <a:spcPct val="100000"/>
              </a:lnSpc>
              <a:spcBef>
                <a:spcPts val="567"/>
              </a:spcBef>
              <a:buClr>
                <a:srgbClr val="FFFFFF"/>
              </a:buClr>
              <a:buSzPct val="75000"/>
              <a:buFont typeface="Symbol" charset="2"/>
              <a:buChar char=""/>
            </a:pPr>
            <a:r>
              <a:rPr lang="cs-CZ" sz="2000" b="0" u="none" strike="noStrike">
                <a:solidFill>
                  <a:srgbClr val="FFFFFF"/>
                </a:solidFill>
                <a:effectLst/>
                <a:uFillTx/>
                <a:latin typeface="Arial"/>
              </a:rPr>
              <a:t>Čtvrtá úroveň osnovy</a:t>
            </a:r>
          </a:p>
          <a:p>
            <a:pPr marL="2160000" lvl="4" indent="-216000" algn="l">
              <a:lnSpc>
                <a:spcPct val="100000"/>
              </a:lnSpc>
              <a:spcBef>
                <a:spcPts val="283"/>
              </a:spcBef>
              <a:buClr>
                <a:srgbClr val="FFFFFF"/>
              </a:buClr>
              <a:buSzPct val="45000"/>
              <a:buFont typeface="Wingdings" charset="2"/>
              <a:buChar char=""/>
            </a:pPr>
            <a:r>
              <a:rPr lang="cs-CZ" sz="2000" b="0" u="none" strike="noStrike">
                <a:solidFill>
                  <a:srgbClr val="FFFFFF"/>
                </a:solidFill>
                <a:effectLst/>
                <a:uFillTx/>
                <a:latin typeface="Arial"/>
              </a:rPr>
              <a:t>Pátá úroveň osnovy</a:t>
            </a:r>
          </a:p>
          <a:p>
            <a:pPr marL="2592000" lvl="5" indent="-216000" algn="l">
              <a:lnSpc>
                <a:spcPct val="100000"/>
              </a:lnSpc>
              <a:spcBef>
                <a:spcPts val="283"/>
              </a:spcBef>
              <a:buClr>
                <a:srgbClr val="FFFFFF"/>
              </a:buClr>
              <a:buSzPct val="45000"/>
              <a:buFont typeface="Wingdings" charset="2"/>
              <a:buChar char=""/>
            </a:pPr>
            <a:r>
              <a:rPr lang="cs-CZ" sz="2000" b="0" u="none" strike="noStrike">
                <a:solidFill>
                  <a:srgbClr val="FFFFFF"/>
                </a:solidFill>
                <a:effectLst/>
                <a:uFillTx/>
                <a:latin typeface="Arial"/>
              </a:rPr>
              <a:t>Šestá úroveň</a:t>
            </a:r>
          </a:p>
          <a:p>
            <a:pPr marL="3024000" lvl="6" indent="-216000" algn="l">
              <a:lnSpc>
                <a:spcPct val="100000"/>
              </a:lnSpc>
              <a:spcBef>
                <a:spcPts val="283"/>
              </a:spcBef>
              <a:buClr>
                <a:srgbClr val="FFFFFF"/>
              </a:buClr>
              <a:buSzPct val="45000"/>
              <a:buFont typeface="Wingdings" charset="2"/>
              <a:buChar char=""/>
            </a:pPr>
            <a:r>
              <a:rPr lang="cs-CZ" sz="2000" b="0" u="none" strike="noStrike">
                <a:solidFill>
                  <a:srgbClr val="FFFFFF"/>
                </a:solidFill>
                <a:effectLst/>
                <a:uFillTx/>
                <a:latin typeface="Arial"/>
              </a:rPr>
              <a:t>Sedmá úroveň</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ýchozí 1">
    <p:bg>
      <p:bgPr>
        <a:solidFill>
          <a:srgbClr val="9A8B66"/>
        </a:solidFill>
        <a:effectLst/>
      </p:bgPr>
    </p:bg>
    <p:spTree>
      <p:nvGrpSpPr>
        <p:cNvPr id="1" name=""/>
        <p:cNvGrpSpPr/>
        <p:nvPr/>
      </p:nvGrpSpPr>
      <p:grpSpPr>
        <a:xfrm>
          <a:off x="0" y="0"/>
          <a:ext cx="0" cy="0"/>
          <a:chOff x="0" y="0"/>
          <a:chExt cx="0" cy="0"/>
        </a:xfrm>
      </p:grpSpPr>
      <p:sp>
        <p:nvSpPr>
          <p:cNvPr id="31" name="PlaceHolder 1"/>
          <p:cNvSpPr>
            <a:spLocks noGrp="1"/>
          </p:cNvSpPr>
          <p:nvPr>
            <p:ph type="ftr" idx="16"/>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32" name="PlaceHolder 2"/>
          <p:cNvSpPr>
            <a:spLocks noGrp="1"/>
          </p:cNvSpPr>
          <p:nvPr>
            <p:ph type="sldNum" idx="17"/>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57ECF96A-0FFD-4635-95F0-393BD79A0320}"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33" name="PlaceHolder 3"/>
          <p:cNvSpPr>
            <a:spLocks noGrp="1"/>
          </p:cNvSpPr>
          <p:nvPr>
            <p:ph type="dt" idx="18"/>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lnSpc>
                <a:spcPct val="100000"/>
              </a:lnSpc>
              <a:buNone/>
              <a:tabLst>
                <a:tab pos="0" algn="l"/>
              </a:tabLst>
              <a:defRPr lang="cs-CZ" sz="1400" b="0" u="none" strike="noStrike">
                <a:solidFill>
                  <a:srgbClr val="FFFFFF"/>
                </a:solidFill>
                <a:effectLst/>
                <a:uFillTx/>
                <a:latin typeface="Times New Roman"/>
              </a:defRPr>
            </a:lvl1pPr>
          </a:lstStyle>
          <a:p>
            <a:pPr indent="0" algn="l">
              <a:lnSpc>
                <a:spcPct val="100000"/>
              </a:lnSpc>
              <a:buNone/>
              <a:tabLst>
                <a:tab pos="0" algn="l"/>
              </a:tabLst>
            </a:pPr>
            <a:r>
              <a:rPr lang="cs-CZ" sz="1400" b="0" u="none" strike="noStrike">
                <a:solidFill>
                  <a:srgbClr val="FFFFFF"/>
                </a:solidFill>
                <a:effectLst/>
                <a:uFillTx/>
                <a:latin typeface="Times New Roman"/>
              </a:rPr>
              <a:t>&lt;datum/čas&gt;</a:t>
            </a:r>
          </a:p>
        </p:txBody>
      </p:sp>
      <p:sp>
        <p:nvSpPr>
          <p:cNvPr id="34" name="PlaceHolder 4"/>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lvl1pPr indent="0" algn="ctr">
              <a:lnSpc>
                <a:spcPct val="100000"/>
              </a:lnSpc>
              <a:buNone/>
              <a:tabLst>
                <a:tab pos="0" algn="l"/>
              </a:tabLst>
              <a:defRPr lang="cs-CZ" sz="4400" b="0" u="none" strike="noStrike">
                <a:solidFill>
                  <a:srgbClr val="FFFFFF"/>
                </a:solidFill>
                <a:effectLst/>
                <a:uFillTx/>
                <a:latin typeface="Arial"/>
              </a:defRPr>
            </a:lvl1pPr>
          </a:lstStyle>
          <a:p>
            <a:pPr indent="0" algn="ctr">
              <a:lnSpc>
                <a:spcPct val="100000"/>
              </a:lnSpc>
              <a:buNone/>
              <a:tabLst>
                <a:tab pos="0" algn="l"/>
              </a:tabLst>
            </a:pPr>
            <a:r>
              <a:rPr lang="cs-CZ" sz="4400" b="0" u="none" strike="noStrike">
                <a:solidFill>
                  <a:srgbClr val="FFFFFF"/>
                </a:solidFill>
                <a:effectLst/>
                <a:uFillTx/>
                <a:latin typeface="Arial"/>
              </a:rPr>
              <a:t>Klikněte pro úpravu formátu textu nadpisu</a:t>
            </a:r>
          </a:p>
        </p:txBody>
      </p:sp>
      <p:sp>
        <p:nvSpPr>
          <p:cNvPr id="35" name="PlaceHolder 5"/>
          <p:cNvSpPr>
            <a:spLocks noGrp="1"/>
          </p:cNvSpPr>
          <p:nvPr>
            <p:ph type="body"/>
          </p:nvPr>
        </p:nvSpPr>
        <p:spPr>
          <a:xfrm>
            <a:off x="457200" y="1604520"/>
            <a:ext cx="8228880" cy="3976920"/>
          </a:xfrm>
          <a:prstGeom prst="rect">
            <a:avLst/>
          </a:prstGeom>
          <a:noFill/>
          <a:ln w="0">
            <a:noFill/>
          </a:ln>
        </p:spPr>
        <p:txBody>
          <a:bodyPr lIns="0" tIns="0" rIns="0" bIns="0" anchor="t">
            <a:normAutofit/>
          </a:bodyPr>
          <a:lstStyle>
            <a:lvl1pPr algn="l">
              <a:lnSpc>
                <a:spcPct val="100000"/>
              </a:lnSpc>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lnSpc>
                <a:spcPct val="100000"/>
              </a:lnSpc>
              <a:spcBef>
                <a:spcPts val="1134"/>
              </a:spcBef>
              <a:buClr>
                <a:srgbClr val="FFFFFF"/>
              </a:buClr>
              <a:buSzPct val="75000"/>
              <a:buFont typeface="Symbol" charset="2"/>
              <a:buChar char=""/>
              <a:defRPr lang="cs-CZ" sz="2800" b="0" u="none" strike="noStrike">
                <a:solidFill>
                  <a:srgbClr val="FFFFFF"/>
                </a:solidFill>
                <a:effectLst/>
                <a:uFillTx/>
                <a:latin typeface="Arial"/>
              </a:defRPr>
            </a:lvl2pPr>
            <a:lvl3pPr lvl="2" algn="l">
              <a:lnSpc>
                <a:spcPct val="100000"/>
              </a:lnSpc>
              <a:spcBef>
                <a:spcPts val="850"/>
              </a:spcBef>
              <a:buClr>
                <a:srgbClr val="FFFFFF"/>
              </a:buClr>
              <a:buSzPct val="45000"/>
              <a:buFont typeface="Wingdings" charset="2"/>
              <a:buChar char=""/>
              <a:defRPr lang="cs-CZ" sz="2400" b="0" u="none" strike="noStrike">
                <a:solidFill>
                  <a:srgbClr val="FFFFFF"/>
                </a:solidFill>
                <a:effectLst/>
                <a:uFillTx/>
                <a:latin typeface="Arial"/>
              </a:defRPr>
            </a:lvl3pPr>
            <a:lvl4pPr lvl="3" algn="l">
              <a:lnSpc>
                <a:spcPct val="100000"/>
              </a:lnSpc>
              <a:spcBef>
                <a:spcPts val="567"/>
              </a:spcBef>
              <a:buClr>
                <a:srgbClr val="FFFFFF"/>
              </a:buClr>
              <a:buSzPct val="75000"/>
              <a:buFont typeface="Symbol" charset="2"/>
              <a:buChar char=""/>
              <a:defRPr lang="cs-CZ" sz="2000" b="0" u="none" strike="noStrike">
                <a:solidFill>
                  <a:srgbClr val="FFFFFF"/>
                </a:solidFill>
                <a:effectLst/>
                <a:uFillTx/>
                <a:latin typeface="Arial"/>
              </a:defRPr>
            </a:lvl4pPr>
            <a:lvl5pPr lvl="4" algn="l">
              <a:lnSpc>
                <a:spcPct val="100000"/>
              </a:lnSpc>
              <a:spcBef>
                <a:spcPts val="283"/>
              </a:spcBef>
              <a:buClr>
                <a:srgbClr val="FFFFFF"/>
              </a:buClr>
              <a:buSzPct val="45000"/>
              <a:buFont typeface="Wingdings" charset="2"/>
              <a:buChar char=""/>
              <a:defRPr lang="cs-CZ" sz="2000" b="0" u="none" strike="noStrike">
                <a:solidFill>
                  <a:srgbClr val="FFFFFF"/>
                </a:solidFill>
                <a:effectLst/>
                <a:uFillTx/>
                <a:latin typeface="Arial"/>
              </a:defRPr>
            </a:lvl5pPr>
            <a:lvl6pPr lvl="5" algn="l">
              <a:lnSpc>
                <a:spcPct val="100000"/>
              </a:lnSpc>
              <a:spcBef>
                <a:spcPts val="283"/>
              </a:spcBef>
              <a:buClr>
                <a:srgbClr val="FFFFFF"/>
              </a:buClr>
              <a:buSzPct val="45000"/>
              <a:buFont typeface="Wingdings" charset="2"/>
              <a:buChar char=""/>
              <a:defRPr lang="cs-CZ" sz="2000" b="0" u="none" strike="noStrike">
                <a:solidFill>
                  <a:srgbClr val="FFFFFF"/>
                </a:solidFill>
                <a:effectLst/>
                <a:uFillTx/>
                <a:latin typeface="Arial"/>
              </a:defRPr>
            </a:lvl6pPr>
            <a:lvl7pPr lvl="6" algn="l">
              <a:lnSpc>
                <a:spcPct val="100000"/>
              </a:lnSpc>
              <a:spcBef>
                <a:spcPts val="283"/>
              </a:spcBef>
              <a:buClr>
                <a:srgbClr val="FFFFFF"/>
              </a:buClr>
              <a:buSzPct val="45000"/>
              <a:buFont typeface="Wingdings" charset="2"/>
              <a:buChar char=""/>
              <a:defRPr lang="cs-CZ" sz="2000" b="0" u="none" strike="noStrike">
                <a:solidFill>
                  <a:srgbClr val="FFFFFF"/>
                </a:solidFill>
                <a:effectLst/>
                <a:uFillTx/>
                <a:latin typeface="Arial"/>
              </a:defRPr>
            </a:lvl7pPr>
          </a:lstStyle>
          <a:p>
            <a:pPr marL="432000" indent="-324000" algn="l">
              <a:lnSpc>
                <a:spcPct val="100000"/>
              </a:lnSpc>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lnSpc>
                <a:spcPct val="100000"/>
              </a:lnSpc>
              <a:spcBef>
                <a:spcPts val="1134"/>
              </a:spcBef>
              <a:buClr>
                <a:srgbClr val="FFFFFF"/>
              </a:buClr>
              <a:buSzPct val="75000"/>
              <a:buFont typeface="Symbol" charset="2"/>
              <a:buChar char=""/>
            </a:pPr>
            <a:r>
              <a:rPr lang="cs-CZ" sz="2800" b="0" u="none" strike="noStrike">
                <a:solidFill>
                  <a:srgbClr val="FFFFFF"/>
                </a:solidFill>
                <a:effectLst/>
                <a:uFillTx/>
                <a:latin typeface="Arial"/>
              </a:rPr>
              <a:t>Druhá úroveň</a:t>
            </a:r>
          </a:p>
          <a:p>
            <a:pPr marL="1296000" lvl="2" indent="-288000" algn="l">
              <a:lnSpc>
                <a:spcPct val="100000"/>
              </a:lnSpc>
              <a:spcBef>
                <a:spcPts val="850"/>
              </a:spcBef>
              <a:buClr>
                <a:srgbClr val="FFFFFF"/>
              </a:buClr>
              <a:buSzPct val="45000"/>
              <a:buFont typeface="Wingdings" charset="2"/>
              <a:buChar char=""/>
            </a:pPr>
            <a:r>
              <a:rPr lang="cs-CZ" sz="2400" b="0" u="none" strike="noStrike">
                <a:solidFill>
                  <a:srgbClr val="FFFFFF"/>
                </a:solidFill>
                <a:effectLst/>
                <a:uFillTx/>
                <a:latin typeface="Arial"/>
              </a:rPr>
              <a:t>Třetí úroveň</a:t>
            </a:r>
          </a:p>
          <a:p>
            <a:pPr marL="1728000" lvl="3" indent="-216000" algn="l">
              <a:lnSpc>
                <a:spcPct val="100000"/>
              </a:lnSpc>
              <a:spcBef>
                <a:spcPts val="567"/>
              </a:spcBef>
              <a:buClr>
                <a:srgbClr val="FFFFFF"/>
              </a:buClr>
              <a:buSzPct val="75000"/>
              <a:buFont typeface="Symbol" charset="2"/>
              <a:buChar char=""/>
            </a:pPr>
            <a:r>
              <a:rPr lang="cs-CZ" sz="2000" b="0" u="none" strike="noStrike">
                <a:solidFill>
                  <a:srgbClr val="FFFFFF"/>
                </a:solidFill>
                <a:effectLst/>
                <a:uFillTx/>
                <a:latin typeface="Arial"/>
              </a:rPr>
              <a:t>Čtvrtá úroveň osnovy</a:t>
            </a:r>
          </a:p>
          <a:p>
            <a:pPr marL="2160000" lvl="4" indent="-216000" algn="l">
              <a:lnSpc>
                <a:spcPct val="100000"/>
              </a:lnSpc>
              <a:spcBef>
                <a:spcPts val="283"/>
              </a:spcBef>
              <a:buClr>
                <a:srgbClr val="FFFFFF"/>
              </a:buClr>
              <a:buSzPct val="45000"/>
              <a:buFont typeface="Wingdings" charset="2"/>
              <a:buChar char=""/>
            </a:pPr>
            <a:r>
              <a:rPr lang="cs-CZ" sz="2000" b="0" u="none" strike="noStrike">
                <a:solidFill>
                  <a:srgbClr val="FFFFFF"/>
                </a:solidFill>
                <a:effectLst/>
                <a:uFillTx/>
                <a:latin typeface="Arial"/>
              </a:rPr>
              <a:t>Pátá úroveň osnovy</a:t>
            </a:r>
          </a:p>
          <a:p>
            <a:pPr marL="2592000" lvl="5" indent="-216000" algn="l">
              <a:lnSpc>
                <a:spcPct val="100000"/>
              </a:lnSpc>
              <a:spcBef>
                <a:spcPts val="283"/>
              </a:spcBef>
              <a:buClr>
                <a:srgbClr val="FFFFFF"/>
              </a:buClr>
              <a:buSzPct val="45000"/>
              <a:buFont typeface="Wingdings" charset="2"/>
              <a:buChar char=""/>
            </a:pPr>
            <a:r>
              <a:rPr lang="cs-CZ" sz="2000" b="0" u="none" strike="noStrike">
                <a:solidFill>
                  <a:srgbClr val="FFFFFF"/>
                </a:solidFill>
                <a:effectLst/>
                <a:uFillTx/>
                <a:latin typeface="Arial"/>
              </a:rPr>
              <a:t>Šestá úroveň</a:t>
            </a:r>
          </a:p>
          <a:p>
            <a:pPr marL="3024000" lvl="6" indent="-216000" algn="l">
              <a:lnSpc>
                <a:spcPct val="100000"/>
              </a:lnSpc>
              <a:spcBef>
                <a:spcPts val="283"/>
              </a:spcBef>
              <a:buClr>
                <a:srgbClr val="FFFFFF"/>
              </a:buClr>
              <a:buSzPct val="45000"/>
              <a:buFont typeface="Wingdings" charset="2"/>
              <a:buChar char=""/>
            </a:pPr>
            <a:r>
              <a:rPr lang="cs-CZ" sz="2000" b="0" u="none" strike="noStrike">
                <a:solidFill>
                  <a:srgbClr val="FFFFFF"/>
                </a:solidFill>
                <a:effectLst/>
                <a:uFillTx/>
                <a:latin typeface="Arial"/>
              </a:rPr>
              <a:t>Sedmá úroveň</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Výchozí 2">
    <p:bg>
      <p:bgPr>
        <a:solidFill>
          <a:srgbClr val="9A8B66"/>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68760"/>
            <a:ext cx="8228160" cy="1829160"/>
          </a:xfrm>
          <a:prstGeom prst="rect">
            <a:avLst/>
          </a:prstGeom>
          <a:noFill/>
          <a:ln w="0">
            <a:noFill/>
          </a:ln>
        </p:spPr>
        <p:txBody>
          <a:bodyPr lIns="0" tIns="0" rIns="0" bIns="0" numCol="1" spcCol="0" anchor="ctr">
            <a:spAutoFit/>
          </a:bodyPr>
          <a:lstStyle>
            <a:lvl1pPr indent="0" algn="l">
              <a:lnSpc>
                <a:spcPct val="100000"/>
              </a:lnSpc>
              <a:buNone/>
              <a:tabLst>
                <a:tab pos="0" algn="l"/>
              </a:tabLst>
              <a:defRPr lang="cs-CZ" sz="6000" b="0" u="none" strike="noStrike">
                <a:solidFill>
                  <a:srgbClr val="FFFFFF"/>
                </a:solidFill>
                <a:effectLst/>
                <a:uFillTx/>
                <a:latin typeface="Arial"/>
              </a:defRPr>
            </a:lvl1pPr>
          </a:lstStyle>
          <a:p>
            <a:pPr indent="0" algn="l">
              <a:lnSpc>
                <a:spcPct val="100000"/>
              </a:lnSpc>
              <a:buNone/>
              <a:tabLst>
                <a:tab pos="0" algn="l"/>
              </a:tabLst>
            </a:pPr>
            <a:r>
              <a:rPr lang="cs-CZ" sz="6000" b="0" u="none" strike="noStrike">
                <a:solidFill>
                  <a:srgbClr val="FFFFFF"/>
                </a:solidFill>
                <a:effectLst/>
                <a:uFillTx/>
                <a:latin typeface="Arial"/>
              </a:rPr>
              <a:t>Klikněte pro úpravu formátu textu nadpisu</a:t>
            </a:r>
          </a:p>
        </p:txBody>
      </p:sp>
      <p:sp>
        <p:nvSpPr>
          <p:cNvPr id="37" name="PlaceHolder 2"/>
          <p:cNvSpPr>
            <a:spLocks noGrp="1"/>
          </p:cNvSpPr>
          <p:nvPr>
            <p:ph type="body"/>
          </p:nvPr>
        </p:nvSpPr>
        <p:spPr>
          <a:xfrm>
            <a:off x="457200" y="1600200"/>
            <a:ext cx="8228160" cy="4524480"/>
          </a:xfrm>
          <a:prstGeom prst="rect">
            <a:avLst/>
          </a:prstGeom>
          <a:noFill/>
          <a:ln w="0">
            <a:noFill/>
          </a:ln>
        </p:spPr>
        <p:txBody>
          <a:bodyPr lIns="0" tIns="0" rIns="0" bIns="0" anchor="t">
            <a:normAutofit/>
          </a:bodyPr>
          <a:lstStyle>
            <a:lvl1pPr algn="l">
              <a:lnSpc>
                <a:spcPct val="100000"/>
              </a:lnSpc>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lnSpc>
                <a:spcPct val="100000"/>
              </a:lnSpc>
              <a:spcBef>
                <a:spcPts val="1134"/>
              </a:spcBef>
              <a:buClr>
                <a:srgbClr val="FFFFFF"/>
              </a:buClr>
              <a:buSzPct val="75000"/>
              <a:buFont typeface="Symbol" charset="2"/>
              <a:buChar char=""/>
              <a:defRPr lang="cs-CZ" sz="3200" b="0" u="none" strike="noStrike">
                <a:solidFill>
                  <a:srgbClr val="FFFFFF"/>
                </a:solidFill>
                <a:effectLst/>
                <a:uFillTx/>
                <a:latin typeface="Arial"/>
              </a:defRPr>
            </a:lvl2pPr>
            <a:lvl3pPr lvl="2" algn="l">
              <a:lnSpc>
                <a:spcPct val="100000"/>
              </a:lnSpc>
              <a:spcBef>
                <a:spcPts val="850"/>
              </a:spcBef>
              <a:buClr>
                <a:srgbClr val="FFFFFF"/>
              </a:buClr>
              <a:buSzPct val="45000"/>
              <a:buFont typeface="Wingdings" charset="2"/>
              <a:buChar char=""/>
              <a:defRPr lang="cs-CZ" sz="3200" b="0" u="none" strike="noStrike">
                <a:solidFill>
                  <a:srgbClr val="FFFFFF"/>
                </a:solidFill>
                <a:effectLst/>
                <a:uFillTx/>
                <a:latin typeface="Arial"/>
              </a:defRPr>
            </a:lvl3pPr>
            <a:lvl4pPr lvl="3" algn="l">
              <a:lnSpc>
                <a:spcPct val="100000"/>
              </a:lnSpc>
              <a:spcBef>
                <a:spcPts val="567"/>
              </a:spcBef>
              <a:buClr>
                <a:srgbClr val="FFFFFF"/>
              </a:buClr>
              <a:buSzPct val="75000"/>
              <a:buFont typeface="Symbol" charset="2"/>
              <a:buChar char=""/>
              <a:defRPr lang="cs-CZ" sz="3200" b="0" u="none" strike="noStrike">
                <a:solidFill>
                  <a:srgbClr val="FFFFFF"/>
                </a:solidFill>
                <a:effectLst/>
                <a:uFillTx/>
                <a:latin typeface="Arial"/>
              </a:defRPr>
            </a:lvl4pPr>
            <a:lvl5pPr lvl="4" algn="l">
              <a:lnSpc>
                <a:spcPct val="100000"/>
              </a:lnSpc>
              <a:spcBef>
                <a:spcPts val="283"/>
              </a:spcBef>
              <a:buClr>
                <a:srgbClr val="FFFFFF"/>
              </a:buClr>
              <a:buSzPct val="45000"/>
              <a:buFont typeface="Wingdings" charset="2"/>
              <a:buChar char=""/>
              <a:defRPr lang="cs-CZ" sz="3200" b="0" u="none" strike="noStrike">
                <a:solidFill>
                  <a:srgbClr val="FFFFFF"/>
                </a:solidFill>
                <a:effectLst/>
                <a:uFillTx/>
                <a:latin typeface="Arial"/>
              </a:defRPr>
            </a:lvl5pPr>
            <a:lvl6pPr lvl="5" algn="l">
              <a:lnSpc>
                <a:spcPct val="100000"/>
              </a:lnSpc>
              <a:spcBef>
                <a:spcPts val="283"/>
              </a:spcBef>
              <a:buClr>
                <a:srgbClr val="FFFFFF"/>
              </a:buClr>
              <a:buSzPct val="45000"/>
              <a:buFont typeface="Wingdings" charset="2"/>
              <a:buChar char=""/>
              <a:defRPr lang="cs-CZ" sz="3200" b="0" u="none" strike="noStrike">
                <a:solidFill>
                  <a:srgbClr val="FFFFFF"/>
                </a:solidFill>
                <a:effectLst/>
                <a:uFillTx/>
                <a:latin typeface="Arial"/>
              </a:defRPr>
            </a:lvl6pPr>
            <a:lvl7pPr lvl="6" algn="l">
              <a:lnSpc>
                <a:spcPct val="100000"/>
              </a:lnSpc>
              <a:spcBef>
                <a:spcPts val="283"/>
              </a:spcBef>
              <a:buClr>
                <a:srgbClr val="FFFFFF"/>
              </a:buClr>
              <a:buSzPct val="45000"/>
              <a:buFont typeface="Wingdings" charset="2"/>
              <a:buChar char=""/>
              <a:defRPr lang="cs-CZ" sz="3200" b="0" u="none" strike="noStrike">
                <a:solidFill>
                  <a:srgbClr val="FFFFFF"/>
                </a:solidFill>
                <a:effectLst/>
                <a:uFillTx/>
                <a:latin typeface="Arial"/>
              </a:defRPr>
            </a:lvl7pPr>
          </a:lstStyle>
          <a:p>
            <a:pPr marL="432000" indent="-324000" algn="l">
              <a:lnSpc>
                <a:spcPct val="100000"/>
              </a:lnSpc>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lnSpc>
                <a:spcPct val="100000"/>
              </a:lnSpc>
              <a:spcBef>
                <a:spcPts val="1134"/>
              </a:spcBef>
              <a:buClr>
                <a:srgbClr val="FFFFFF"/>
              </a:buClr>
              <a:buSzPct val="75000"/>
              <a:buFont typeface="Symbol" charset="2"/>
              <a:buChar char=""/>
            </a:pPr>
            <a:r>
              <a:rPr lang="cs-CZ" sz="3200" b="0" u="none" strike="noStrike">
                <a:solidFill>
                  <a:srgbClr val="FFFFFF"/>
                </a:solidFill>
                <a:effectLst/>
                <a:uFillTx/>
                <a:latin typeface="Arial"/>
              </a:rPr>
              <a:t>Druhá úroveň</a:t>
            </a:r>
          </a:p>
          <a:p>
            <a:pPr marL="1296000" lvl="2" indent="-288000" algn="l">
              <a:lnSpc>
                <a:spcPct val="100000"/>
              </a:lnSpc>
              <a:spcBef>
                <a:spcPts val="850"/>
              </a:spcBef>
              <a:buClr>
                <a:srgbClr val="FFFFFF"/>
              </a:buClr>
              <a:buSzPct val="45000"/>
              <a:buFont typeface="Wingdings" charset="2"/>
              <a:buChar char=""/>
            </a:pPr>
            <a:r>
              <a:rPr lang="cs-CZ" sz="3200" b="0" u="none" strike="noStrike">
                <a:solidFill>
                  <a:srgbClr val="FFFFFF"/>
                </a:solidFill>
                <a:effectLst/>
                <a:uFillTx/>
                <a:latin typeface="Arial"/>
              </a:rPr>
              <a:t>Třetí úroveň</a:t>
            </a:r>
          </a:p>
          <a:p>
            <a:pPr marL="1728000" lvl="3" indent="-216000" algn="l">
              <a:lnSpc>
                <a:spcPct val="100000"/>
              </a:lnSpc>
              <a:spcBef>
                <a:spcPts val="567"/>
              </a:spcBef>
              <a:buClr>
                <a:srgbClr val="FFFFFF"/>
              </a:buClr>
              <a:buSzPct val="75000"/>
              <a:buFont typeface="Symbol" charset="2"/>
              <a:buChar char=""/>
            </a:pPr>
            <a:r>
              <a:rPr lang="cs-CZ" sz="3200" b="0" u="none" strike="noStrike">
                <a:solidFill>
                  <a:srgbClr val="FFFFFF"/>
                </a:solidFill>
                <a:effectLst/>
                <a:uFillTx/>
                <a:latin typeface="Arial"/>
              </a:rPr>
              <a:t>Čtvrtá úroveň osnovy</a:t>
            </a:r>
          </a:p>
          <a:p>
            <a:pPr marL="2160000" lvl="4" indent="-216000" algn="l">
              <a:lnSpc>
                <a:spcPct val="100000"/>
              </a:lnSpc>
              <a:spcBef>
                <a:spcPts val="283"/>
              </a:spcBef>
              <a:buClr>
                <a:srgbClr val="FFFFFF"/>
              </a:buClr>
              <a:buSzPct val="45000"/>
              <a:buFont typeface="Wingdings" charset="2"/>
              <a:buChar char=""/>
            </a:pPr>
            <a:r>
              <a:rPr lang="cs-CZ" sz="3200" b="0" u="none" strike="noStrike">
                <a:solidFill>
                  <a:srgbClr val="FFFFFF"/>
                </a:solidFill>
                <a:effectLst/>
                <a:uFillTx/>
                <a:latin typeface="Arial"/>
              </a:rPr>
              <a:t>Pátá úroveň osnovy</a:t>
            </a:r>
          </a:p>
          <a:p>
            <a:pPr marL="2592000" lvl="5" indent="-216000" algn="l">
              <a:lnSpc>
                <a:spcPct val="100000"/>
              </a:lnSpc>
              <a:spcBef>
                <a:spcPts val="283"/>
              </a:spcBef>
              <a:buClr>
                <a:srgbClr val="FFFFFF"/>
              </a:buClr>
              <a:buSzPct val="45000"/>
              <a:buFont typeface="Wingdings" charset="2"/>
              <a:buChar char=""/>
            </a:pPr>
            <a:r>
              <a:rPr lang="cs-CZ" sz="3200" b="0" u="none" strike="noStrike">
                <a:solidFill>
                  <a:srgbClr val="FFFFFF"/>
                </a:solidFill>
                <a:effectLst/>
                <a:uFillTx/>
                <a:latin typeface="Arial"/>
              </a:rPr>
              <a:t>Šestá úroveň</a:t>
            </a:r>
          </a:p>
          <a:p>
            <a:pPr marL="3024000" lvl="6" indent="-216000" algn="l">
              <a:lnSpc>
                <a:spcPct val="100000"/>
              </a:lnSpc>
              <a:spcBef>
                <a:spcPts val="283"/>
              </a:spcBef>
              <a:buClr>
                <a:srgbClr val="FFFFFF"/>
              </a:buClr>
              <a:buSzPct val="45000"/>
              <a:buFont typeface="Wingdings" charset="2"/>
              <a:buChar char=""/>
            </a:pPr>
            <a:r>
              <a:rPr lang="cs-CZ" sz="3200" b="0" u="none" strike="noStrike">
                <a:solidFill>
                  <a:srgbClr val="FFFFFF"/>
                </a:solidFill>
                <a:effectLst/>
                <a:uFillTx/>
                <a:latin typeface="Arial"/>
              </a:rPr>
              <a:t>Sedmá úroveň</a:t>
            </a:r>
          </a:p>
        </p:txBody>
      </p:sp>
      <p:sp>
        <p:nvSpPr>
          <p:cNvPr id="38" name="PlaceHolder 3"/>
          <p:cNvSpPr>
            <a:spLocks noGrp="1"/>
          </p:cNvSpPr>
          <p:nvPr>
            <p:ph type="ftr" idx="19"/>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39" name="PlaceHolder 4"/>
          <p:cNvSpPr>
            <a:spLocks noGrp="1"/>
          </p:cNvSpPr>
          <p:nvPr>
            <p:ph type="sldNum" idx="20"/>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EED98909-5FD3-456F-8092-71E1489D998A}"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40" name="PlaceHolder 5"/>
          <p:cNvSpPr>
            <a:spLocks noGrp="1"/>
          </p:cNvSpPr>
          <p:nvPr>
            <p:ph type="dt" idx="21"/>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lnSpc>
                <a:spcPct val="100000"/>
              </a:lnSpc>
              <a:buNone/>
              <a:tabLst>
                <a:tab pos="0" algn="l"/>
              </a:tabLst>
              <a:defRPr lang="cs-CZ" sz="1400" b="0" u="none" strike="noStrike">
                <a:solidFill>
                  <a:srgbClr val="FFFFFF"/>
                </a:solidFill>
                <a:effectLst/>
                <a:uFillTx/>
                <a:latin typeface="Times New Roman"/>
              </a:defRPr>
            </a:lvl1pPr>
          </a:lstStyle>
          <a:p>
            <a:pPr indent="0" algn="l">
              <a:lnSpc>
                <a:spcPct val="100000"/>
              </a:lnSpc>
              <a:buNone/>
              <a:tabLst>
                <a:tab pos="0" algn="l"/>
              </a:tabLst>
            </a:pPr>
            <a:r>
              <a:rPr lang="cs-CZ" sz="1400" b="0" u="none" strike="noStrike">
                <a:solidFill>
                  <a:srgbClr val="FFFFFF"/>
                </a:solidFill>
                <a:effectLst/>
                <a:uFillTx/>
                <a:latin typeface="Times New Roman"/>
              </a:rPr>
              <a:t>&lt;datum/čas&gt;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Výchozí 3">
    <p:bg>
      <p:bgPr>
        <a:solidFill>
          <a:srgbClr val="9A8B66"/>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68760"/>
            <a:ext cx="8228160" cy="1829160"/>
          </a:xfrm>
          <a:prstGeom prst="rect">
            <a:avLst/>
          </a:prstGeom>
          <a:noFill/>
          <a:ln w="0">
            <a:noFill/>
          </a:ln>
        </p:spPr>
        <p:txBody>
          <a:bodyPr lIns="0" tIns="0" rIns="0" bIns="0" numCol="1" spcCol="0" anchor="ctr">
            <a:spAutoFit/>
          </a:bodyPr>
          <a:lstStyle>
            <a:lvl1pPr indent="0" algn="l">
              <a:lnSpc>
                <a:spcPct val="100000"/>
              </a:lnSpc>
              <a:buNone/>
              <a:tabLst>
                <a:tab pos="0" algn="l"/>
              </a:tabLst>
              <a:defRPr lang="cs-CZ" sz="6000" b="0" u="none" strike="noStrike">
                <a:solidFill>
                  <a:srgbClr val="FFFFFF"/>
                </a:solidFill>
                <a:effectLst/>
                <a:uFillTx/>
                <a:latin typeface="Arial"/>
              </a:defRPr>
            </a:lvl1pPr>
          </a:lstStyle>
          <a:p>
            <a:pPr indent="0" algn="l">
              <a:lnSpc>
                <a:spcPct val="100000"/>
              </a:lnSpc>
              <a:buNone/>
              <a:tabLst>
                <a:tab pos="0" algn="l"/>
              </a:tabLst>
            </a:pPr>
            <a:r>
              <a:rPr lang="cs-CZ" sz="6000" b="0" u="none" strike="noStrike">
                <a:solidFill>
                  <a:srgbClr val="FFFFFF"/>
                </a:solidFill>
                <a:effectLst/>
                <a:uFillTx/>
                <a:latin typeface="Arial"/>
              </a:rPr>
              <a:t>Klikněte pro úpravu formátu textu nadpisu</a:t>
            </a:r>
          </a:p>
        </p:txBody>
      </p:sp>
      <p:sp>
        <p:nvSpPr>
          <p:cNvPr id="42" name="PlaceHolder 2"/>
          <p:cNvSpPr>
            <a:spLocks noGrp="1"/>
          </p:cNvSpPr>
          <p:nvPr>
            <p:ph type="body"/>
          </p:nvPr>
        </p:nvSpPr>
        <p:spPr>
          <a:xfrm>
            <a:off x="457200" y="1600200"/>
            <a:ext cx="8228160" cy="4524480"/>
          </a:xfrm>
          <a:prstGeom prst="rect">
            <a:avLst/>
          </a:prstGeom>
          <a:noFill/>
          <a:ln w="0">
            <a:noFill/>
          </a:ln>
        </p:spPr>
        <p:txBody>
          <a:bodyPr lIns="0" tIns="0" rIns="0" bIns="0" anchor="t">
            <a:normAutofit/>
          </a:bodyPr>
          <a:lstStyle>
            <a:lvl1pPr algn="l">
              <a:lnSpc>
                <a:spcPct val="100000"/>
              </a:lnSpc>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lnSpc>
                <a:spcPct val="100000"/>
              </a:lnSpc>
              <a:spcBef>
                <a:spcPts val="1134"/>
              </a:spcBef>
              <a:buClr>
                <a:srgbClr val="FFFFFF"/>
              </a:buClr>
              <a:buSzPct val="75000"/>
              <a:buFont typeface="Symbol" charset="2"/>
              <a:buChar char=""/>
              <a:defRPr lang="cs-CZ" sz="3200" b="0" u="none" strike="noStrike">
                <a:solidFill>
                  <a:srgbClr val="FFFFFF"/>
                </a:solidFill>
                <a:effectLst/>
                <a:uFillTx/>
                <a:latin typeface="Arial"/>
              </a:defRPr>
            </a:lvl2pPr>
            <a:lvl3pPr lvl="2" algn="l">
              <a:lnSpc>
                <a:spcPct val="100000"/>
              </a:lnSpc>
              <a:spcBef>
                <a:spcPts val="850"/>
              </a:spcBef>
              <a:buClr>
                <a:srgbClr val="FFFFFF"/>
              </a:buClr>
              <a:buSzPct val="45000"/>
              <a:buFont typeface="Wingdings" charset="2"/>
              <a:buChar char=""/>
              <a:defRPr lang="cs-CZ" sz="3200" b="0" u="none" strike="noStrike">
                <a:solidFill>
                  <a:srgbClr val="FFFFFF"/>
                </a:solidFill>
                <a:effectLst/>
                <a:uFillTx/>
                <a:latin typeface="Arial"/>
              </a:defRPr>
            </a:lvl3pPr>
            <a:lvl4pPr lvl="3" algn="l">
              <a:lnSpc>
                <a:spcPct val="100000"/>
              </a:lnSpc>
              <a:spcBef>
                <a:spcPts val="567"/>
              </a:spcBef>
              <a:buClr>
                <a:srgbClr val="FFFFFF"/>
              </a:buClr>
              <a:buSzPct val="75000"/>
              <a:buFont typeface="Symbol" charset="2"/>
              <a:buChar char=""/>
              <a:defRPr lang="cs-CZ" sz="3200" b="0" u="none" strike="noStrike">
                <a:solidFill>
                  <a:srgbClr val="FFFFFF"/>
                </a:solidFill>
                <a:effectLst/>
                <a:uFillTx/>
                <a:latin typeface="Arial"/>
              </a:defRPr>
            </a:lvl4pPr>
            <a:lvl5pPr lvl="4" algn="l">
              <a:lnSpc>
                <a:spcPct val="100000"/>
              </a:lnSpc>
              <a:spcBef>
                <a:spcPts val="283"/>
              </a:spcBef>
              <a:buClr>
                <a:srgbClr val="FFFFFF"/>
              </a:buClr>
              <a:buSzPct val="45000"/>
              <a:buFont typeface="Wingdings" charset="2"/>
              <a:buChar char=""/>
              <a:defRPr lang="cs-CZ" sz="3200" b="0" u="none" strike="noStrike">
                <a:solidFill>
                  <a:srgbClr val="FFFFFF"/>
                </a:solidFill>
                <a:effectLst/>
                <a:uFillTx/>
                <a:latin typeface="Arial"/>
              </a:defRPr>
            </a:lvl5pPr>
            <a:lvl6pPr lvl="5" algn="l">
              <a:lnSpc>
                <a:spcPct val="100000"/>
              </a:lnSpc>
              <a:spcBef>
                <a:spcPts val="283"/>
              </a:spcBef>
              <a:buClr>
                <a:srgbClr val="FFFFFF"/>
              </a:buClr>
              <a:buSzPct val="45000"/>
              <a:buFont typeface="Wingdings" charset="2"/>
              <a:buChar char=""/>
              <a:defRPr lang="cs-CZ" sz="3200" b="0" u="none" strike="noStrike">
                <a:solidFill>
                  <a:srgbClr val="FFFFFF"/>
                </a:solidFill>
                <a:effectLst/>
                <a:uFillTx/>
                <a:latin typeface="Arial"/>
              </a:defRPr>
            </a:lvl6pPr>
            <a:lvl7pPr lvl="6" algn="l">
              <a:lnSpc>
                <a:spcPct val="100000"/>
              </a:lnSpc>
              <a:spcBef>
                <a:spcPts val="283"/>
              </a:spcBef>
              <a:buClr>
                <a:srgbClr val="FFFFFF"/>
              </a:buClr>
              <a:buSzPct val="45000"/>
              <a:buFont typeface="Wingdings" charset="2"/>
              <a:buChar char=""/>
              <a:defRPr lang="cs-CZ" sz="3200" b="0" u="none" strike="noStrike">
                <a:solidFill>
                  <a:srgbClr val="FFFFFF"/>
                </a:solidFill>
                <a:effectLst/>
                <a:uFillTx/>
                <a:latin typeface="Arial"/>
              </a:defRPr>
            </a:lvl7pPr>
          </a:lstStyle>
          <a:p>
            <a:pPr marL="432000" indent="-324000" algn="l">
              <a:lnSpc>
                <a:spcPct val="100000"/>
              </a:lnSpc>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lnSpc>
                <a:spcPct val="100000"/>
              </a:lnSpc>
              <a:spcBef>
                <a:spcPts val="1134"/>
              </a:spcBef>
              <a:buClr>
                <a:srgbClr val="FFFFFF"/>
              </a:buClr>
              <a:buSzPct val="75000"/>
              <a:buFont typeface="Symbol" charset="2"/>
              <a:buChar char=""/>
            </a:pPr>
            <a:r>
              <a:rPr lang="cs-CZ" sz="3200" b="0" u="none" strike="noStrike">
                <a:solidFill>
                  <a:srgbClr val="FFFFFF"/>
                </a:solidFill>
                <a:effectLst/>
                <a:uFillTx/>
                <a:latin typeface="Arial"/>
              </a:rPr>
              <a:t>Druhá úroveň</a:t>
            </a:r>
          </a:p>
          <a:p>
            <a:pPr marL="1296000" lvl="2" indent="-288000" algn="l">
              <a:lnSpc>
                <a:spcPct val="100000"/>
              </a:lnSpc>
              <a:spcBef>
                <a:spcPts val="850"/>
              </a:spcBef>
              <a:buClr>
                <a:srgbClr val="FFFFFF"/>
              </a:buClr>
              <a:buSzPct val="45000"/>
              <a:buFont typeface="Wingdings" charset="2"/>
              <a:buChar char=""/>
            </a:pPr>
            <a:r>
              <a:rPr lang="cs-CZ" sz="3200" b="0" u="none" strike="noStrike">
                <a:solidFill>
                  <a:srgbClr val="FFFFFF"/>
                </a:solidFill>
                <a:effectLst/>
                <a:uFillTx/>
                <a:latin typeface="Arial"/>
              </a:rPr>
              <a:t>Třetí úroveň</a:t>
            </a:r>
          </a:p>
          <a:p>
            <a:pPr marL="1728000" lvl="3" indent="-216000" algn="l">
              <a:lnSpc>
                <a:spcPct val="100000"/>
              </a:lnSpc>
              <a:spcBef>
                <a:spcPts val="567"/>
              </a:spcBef>
              <a:buClr>
                <a:srgbClr val="FFFFFF"/>
              </a:buClr>
              <a:buSzPct val="75000"/>
              <a:buFont typeface="Symbol" charset="2"/>
              <a:buChar char=""/>
            </a:pPr>
            <a:r>
              <a:rPr lang="cs-CZ" sz="3200" b="0" u="none" strike="noStrike">
                <a:solidFill>
                  <a:srgbClr val="FFFFFF"/>
                </a:solidFill>
                <a:effectLst/>
                <a:uFillTx/>
                <a:latin typeface="Arial"/>
              </a:rPr>
              <a:t>Čtvrtá úroveň osnovy</a:t>
            </a:r>
          </a:p>
          <a:p>
            <a:pPr marL="2160000" lvl="4" indent="-216000" algn="l">
              <a:lnSpc>
                <a:spcPct val="100000"/>
              </a:lnSpc>
              <a:spcBef>
                <a:spcPts val="283"/>
              </a:spcBef>
              <a:buClr>
                <a:srgbClr val="FFFFFF"/>
              </a:buClr>
              <a:buSzPct val="45000"/>
              <a:buFont typeface="Wingdings" charset="2"/>
              <a:buChar char=""/>
            </a:pPr>
            <a:r>
              <a:rPr lang="cs-CZ" sz="3200" b="0" u="none" strike="noStrike">
                <a:solidFill>
                  <a:srgbClr val="FFFFFF"/>
                </a:solidFill>
                <a:effectLst/>
                <a:uFillTx/>
                <a:latin typeface="Arial"/>
              </a:rPr>
              <a:t>Pátá úroveň osnovy</a:t>
            </a:r>
          </a:p>
          <a:p>
            <a:pPr marL="2592000" lvl="5" indent="-216000" algn="l">
              <a:lnSpc>
                <a:spcPct val="100000"/>
              </a:lnSpc>
              <a:spcBef>
                <a:spcPts val="283"/>
              </a:spcBef>
              <a:buClr>
                <a:srgbClr val="FFFFFF"/>
              </a:buClr>
              <a:buSzPct val="45000"/>
              <a:buFont typeface="Wingdings" charset="2"/>
              <a:buChar char=""/>
            </a:pPr>
            <a:r>
              <a:rPr lang="cs-CZ" sz="3200" b="0" u="none" strike="noStrike">
                <a:solidFill>
                  <a:srgbClr val="FFFFFF"/>
                </a:solidFill>
                <a:effectLst/>
                <a:uFillTx/>
                <a:latin typeface="Arial"/>
              </a:rPr>
              <a:t>Šestá úroveň</a:t>
            </a:r>
          </a:p>
          <a:p>
            <a:pPr marL="3024000" lvl="6" indent="-216000" algn="l">
              <a:lnSpc>
                <a:spcPct val="100000"/>
              </a:lnSpc>
              <a:spcBef>
                <a:spcPts val="283"/>
              </a:spcBef>
              <a:buClr>
                <a:srgbClr val="FFFFFF"/>
              </a:buClr>
              <a:buSzPct val="45000"/>
              <a:buFont typeface="Wingdings" charset="2"/>
              <a:buChar char=""/>
            </a:pPr>
            <a:r>
              <a:rPr lang="cs-CZ" sz="3200" b="0" u="none" strike="noStrike">
                <a:solidFill>
                  <a:srgbClr val="FFFFFF"/>
                </a:solidFill>
                <a:effectLst/>
                <a:uFillTx/>
                <a:latin typeface="Arial"/>
              </a:rPr>
              <a:t>Sedmá úroveň</a:t>
            </a:r>
          </a:p>
        </p:txBody>
      </p:sp>
      <p:sp>
        <p:nvSpPr>
          <p:cNvPr id="43" name="PlaceHolder 3"/>
          <p:cNvSpPr>
            <a:spLocks noGrp="1"/>
          </p:cNvSpPr>
          <p:nvPr>
            <p:ph type="ftr" idx="22"/>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44" name="PlaceHolder 4"/>
          <p:cNvSpPr>
            <a:spLocks noGrp="1"/>
          </p:cNvSpPr>
          <p:nvPr>
            <p:ph type="sldNum" idx="23"/>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543591EE-8BDD-47E1-BB3F-F67C82CA0646}"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45" name="PlaceHolder 5"/>
          <p:cNvSpPr>
            <a:spLocks noGrp="1"/>
          </p:cNvSpPr>
          <p:nvPr>
            <p:ph type="dt" idx="24"/>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lnSpc>
                <a:spcPct val="100000"/>
              </a:lnSpc>
              <a:buNone/>
              <a:tabLst>
                <a:tab pos="0" algn="l"/>
              </a:tabLst>
              <a:defRPr lang="cs-CZ" sz="1400" b="0" u="none" strike="noStrike">
                <a:solidFill>
                  <a:srgbClr val="FFFFFF"/>
                </a:solidFill>
                <a:effectLst/>
                <a:uFillTx/>
                <a:latin typeface="Times New Roman"/>
              </a:defRPr>
            </a:lvl1pPr>
          </a:lstStyle>
          <a:p>
            <a:pPr indent="0" algn="l">
              <a:lnSpc>
                <a:spcPct val="100000"/>
              </a:lnSpc>
              <a:buNone/>
              <a:tabLst>
                <a:tab pos="0" algn="l"/>
              </a:tabLst>
            </a:pPr>
            <a:r>
              <a:rPr lang="cs-CZ" sz="1400" b="0" u="none" strike="noStrike">
                <a:solidFill>
                  <a:srgbClr val="FFFFFF"/>
                </a:solidFill>
                <a:effectLst/>
                <a:uFillTx/>
                <a:latin typeface="Times New Roman"/>
              </a:rPr>
              <a:t>&lt;datum/čas&gt;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Nadpis a svislý tex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175320"/>
            <a:ext cx="8228160" cy="1341000"/>
          </a:xfrm>
          <a:prstGeom prst="rect">
            <a:avLst/>
          </a:prstGeom>
          <a:noFill/>
          <a:ln w="0">
            <a:noFill/>
          </a:ln>
        </p:spPr>
        <p:txBody>
          <a:bodyPr lIns="0" tIns="0" rIns="0" bIns="0" anchor="ctr">
            <a:spAutoFit/>
          </a:bodyPr>
          <a:lstStyle/>
          <a:p>
            <a:pPr indent="0" algn="ctr">
              <a:buNone/>
            </a:pPr>
            <a:endParaRPr lang="cs-CZ" sz="4400" b="0" u="none" strike="noStrike">
              <a:solidFill>
                <a:srgbClr val="FFFFFF"/>
              </a:solidFill>
              <a:effectLst/>
              <a:uFillTx/>
              <a:latin typeface="Arial"/>
            </a:endParaRPr>
          </a:p>
        </p:txBody>
      </p:sp>
      <p:sp>
        <p:nvSpPr>
          <p:cNvPr id="52" name="PlaceHolder 2"/>
          <p:cNvSpPr>
            <a:spLocks noGrp="1"/>
          </p:cNvSpPr>
          <p:nvPr>
            <p:ph/>
          </p:nvPr>
        </p:nvSpPr>
        <p:spPr>
          <a:xfrm>
            <a:off x="457200" y="1600200"/>
            <a:ext cx="8228160" cy="4524480"/>
          </a:xfrm>
          <a:prstGeom prst="rect">
            <a:avLst/>
          </a:prstGeom>
          <a:noFill/>
          <a:ln w="0">
            <a:noFill/>
          </a:ln>
        </p:spPr>
        <p:txBody>
          <a:bodyPr lIns="0" tIns="0" rIns="0" bIns="0" anchor="t">
            <a:normAutofit/>
          </a:bodyPr>
          <a:lstStyle/>
          <a:p>
            <a:pPr indent="0" algn="l">
              <a:spcBef>
                <a:spcPts val="1417"/>
              </a:spcBef>
              <a:buNone/>
            </a:pPr>
            <a:endParaRPr lang="cs-CZ" sz="3200" b="0" u="none" strike="noStrike">
              <a:solidFill>
                <a:srgbClr val="FFFFFF"/>
              </a:solidFill>
              <a:effectLst/>
              <a:uFillTx/>
              <a:latin typeface="Arial"/>
            </a:endParaRPr>
          </a:p>
        </p:txBody>
      </p:sp>
      <p:sp>
        <p:nvSpPr>
          <p:cNvPr id="4" name="PlaceHolder 3"/>
          <p:cNvSpPr>
            <a:spLocks noGrp="1"/>
          </p:cNvSpPr>
          <p:nvPr>
            <p:ph type="ftr" idx="25"/>
          </p:nvPr>
        </p:nvSpPr>
        <p:spPr/>
        <p:txBody>
          <a:bodyPr/>
          <a:lstStyle/>
          <a:p>
            <a:r>
              <a:t>Footer</a:t>
            </a:r>
          </a:p>
        </p:txBody>
      </p:sp>
      <p:sp>
        <p:nvSpPr>
          <p:cNvPr id="5" name="PlaceHolder 4"/>
          <p:cNvSpPr>
            <a:spLocks noGrp="1"/>
          </p:cNvSpPr>
          <p:nvPr>
            <p:ph type="sldNum" idx="26"/>
          </p:nvPr>
        </p:nvSpPr>
        <p:spPr/>
        <p:txBody>
          <a:bodyPr/>
          <a:lstStyle/>
          <a:p>
            <a:fld id="{D344F556-DCE6-4DA2-A2FD-5964E61098E5}" type="slidenum">
              <a:t>‹#›</a:t>
            </a:fld>
            <a:endParaRPr/>
          </a:p>
        </p:txBody>
      </p:sp>
      <p:sp>
        <p:nvSpPr>
          <p:cNvPr id="6" name="PlaceHolder 5"/>
          <p:cNvSpPr>
            <a:spLocks noGrp="1"/>
          </p:cNvSpPr>
          <p:nvPr>
            <p:ph type="dt" idx="27"/>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4.xml"/><Relationship Id="rId4"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A8B66"/>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601560"/>
            <a:ext cx="8228160" cy="488160"/>
          </a:xfrm>
          <a:prstGeom prst="rect">
            <a:avLst/>
          </a:prstGeom>
          <a:noFill/>
          <a:ln w="0">
            <a:noFill/>
          </a:ln>
        </p:spPr>
        <p:txBody>
          <a:bodyPr lIns="0" tIns="0" rIns="0" bIns="0" numCol="1" spcCol="0" anchor="ctr">
            <a:spAutoFit/>
          </a:bodyPr>
          <a:lstStyle>
            <a:lvl1pPr indent="0" algn="l">
              <a:buNone/>
              <a:defRPr lang="cs-CZ" sz="3200" b="0" u="none" strike="noStrike">
                <a:solidFill>
                  <a:srgbClr val="FFFFFF"/>
                </a:solidFill>
                <a:effectLst/>
                <a:uFillTx/>
                <a:latin typeface="Arial"/>
              </a:defRPr>
            </a:lvl1pPr>
          </a:lstStyle>
          <a:p>
            <a:pPr indent="0" algn="l">
              <a:buNone/>
            </a:pPr>
            <a:r>
              <a:rPr lang="cs-CZ" sz="3200" b="0" u="none" strike="noStrike">
                <a:solidFill>
                  <a:srgbClr val="FFFFFF"/>
                </a:solidFill>
                <a:effectLst/>
                <a:uFillTx/>
                <a:latin typeface="Arial"/>
              </a:rPr>
              <a:t>Klikněte pro úpravu formátu textu nadpisu</a:t>
            </a:r>
          </a:p>
        </p:txBody>
      </p:sp>
      <p:sp>
        <p:nvSpPr>
          <p:cNvPr id="13" name="PlaceHolder 2"/>
          <p:cNvSpPr>
            <a:spLocks noGrp="1"/>
          </p:cNvSpPr>
          <p:nvPr>
            <p:ph type="body"/>
          </p:nvPr>
        </p:nvSpPr>
        <p:spPr>
          <a:xfrm>
            <a:off x="457200" y="1600200"/>
            <a:ext cx="8228160" cy="4524480"/>
          </a:xfrm>
          <a:prstGeom prst="rect">
            <a:avLst/>
          </a:prstGeom>
          <a:noFill/>
          <a:ln w="0">
            <a:noFill/>
          </a:ln>
        </p:spPr>
        <p:txBody>
          <a:bodyPr lIns="0" tIns="0" rIns="0" bIns="0" numCol="1" spcCol="0" anchor="t">
            <a:normAutofit/>
          </a:bodyPr>
          <a:lstStyle>
            <a:lvl1pPr algn="l">
              <a:spcBef>
                <a:spcPts val="1417"/>
              </a:spcBef>
              <a:buClr>
                <a:srgbClr val="FFFFFF"/>
              </a:buClr>
              <a:buSzPct val="45000"/>
              <a:buFont typeface="Wingdings" charset="2"/>
              <a:buChar char=""/>
              <a:defRPr lang="cs-CZ" sz="1600" b="0" u="none" strike="noStrike">
                <a:solidFill>
                  <a:srgbClr val="FFFFFF"/>
                </a:solidFill>
                <a:effectLst/>
                <a:uFillTx/>
                <a:latin typeface="Arial"/>
              </a:defRPr>
            </a:lvl1pPr>
            <a:lvl2pPr lvl="1" algn="l">
              <a:spcBef>
                <a:spcPts val="1134"/>
              </a:spcBef>
              <a:buClr>
                <a:srgbClr val="FFFFFF"/>
              </a:buClr>
              <a:buSzPct val="75000"/>
              <a:buFont typeface="Symbol" charset="2"/>
              <a:buChar char=""/>
              <a:defRPr lang="cs-CZ" sz="1600" b="0" u="none" strike="noStrike">
                <a:solidFill>
                  <a:srgbClr val="FFFFFF"/>
                </a:solidFill>
                <a:effectLst/>
                <a:uFillTx/>
                <a:latin typeface="Arial"/>
              </a:defRPr>
            </a:lvl2pPr>
            <a:lvl3pPr lvl="2" algn="l">
              <a:spcBef>
                <a:spcPts val="850"/>
              </a:spcBef>
              <a:buClr>
                <a:srgbClr val="FFFFFF"/>
              </a:buClr>
              <a:buSzPct val="45000"/>
              <a:buFont typeface="Wingdings" charset="2"/>
              <a:buChar char=""/>
              <a:defRPr lang="cs-CZ" sz="1600" b="0" u="none" strike="noStrike">
                <a:solidFill>
                  <a:srgbClr val="FFFFFF"/>
                </a:solidFill>
                <a:effectLst/>
                <a:uFillTx/>
                <a:latin typeface="Arial"/>
              </a:defRPr>
            </a:lvl3pPr>
            <a:lvl4pPr lvl="3" algn="l">
              <a:spcBef>
                <a:spcPts val="567"/>
              </a:spcBef>
              <a:buClr>
                <a:srgbClr val="FFFFFF"/>
              </a:buClr>
              <a:buSzPct val="75000"/>
              <a:buFont typeface="Symbol" charset="2"/>
              <a:buChar char=""/>
              <a:defRPr lang="cs-CZ" sz="1600" b="0" u="none" strike="noStrike">
                <a:solidFill>
                  <a:srgbClr val="FFFFFF"/>
                </a:solidFill>
                <a:effectLst/>
                <a:uFillTx/>
                <a:latin typeface="Arial"/>
              </a:defRPr>
            </a:lvl4pPr>
            <a:lvl5pPr lvl="4" algn="l">
              <a:spcBef>
                <a:spcPts val="283"/>
              </a:spcBef>
              <a:buClr>
                <a:srgbClr val="FFFFFF"/>
              </a:buClr>
              <a:buSzPct val="45000"/>
              <a:buFont typeface="Wingdings" charset="2"/>
              <a:buChar char=""/>
              <a:defRPr lang="cs-CZ" sz="1600" b="0" u="none" strike="noStrike">
                <a:solidFill>
                  <a:srgbClr val="FFFFFF"/>
                </a:solidFill>
                <a:effectLst/>
                <a:uFillTx/>
                <a:latin typeface="Arial"/>
              </a:defRPr>
            </a:lvl5pPr>
            <a:lvl6pPr lvl="5" algn="l">
              <a:spcBef>
                <a:spcPts val="283"/>
              </a:spcBef>
              <a:buClr>
                <a:srgbClr val="FFFFFF"/>
              </a:buClr>
              <a:buSzPct val="45000"/>
              <a:buFont typeface="Wingdings" charset="2"/>
              <a:buChar char=""/>
              <a:defRPr lang="cs-CZ" sz="1600" b="0" u="none" strike="noStrike">
                <a:solidFill>
                  <a:srgbClr val="FFFFFF"/>
                </a:solidFill>
                <a:effectLst/>
                <a:uFillTx/>
                <a:latin typeface="Arial"/>
              </a:defRPr>
            </a:lvl6pPr>
            <a:lvl7pPr lvl="6" algn="l">
              <a:spcBef>
                <a:spcPts val="283"/>
              </a:spcBef>
              <a:buClr>
                <a:srgbClr val="FFFFFF"/>
              </a:buClr>
              <a:buSzPct val="45000"/>
              <a:buFont typeface="Wingdings" charset="2"/>
              <a:buChar char=""/>
              <a:defRPr lang="cs-CZ" sz="1600" b="0" u="none" strike="noStrike">
                <a:solidFill>
                  <a:srgbClr val="FFFFFF"/>
                </a:solidFill>
                <a:effectLst/>
                <a:uFillTx/>
                <a:latin typeface="Arial"/>
              </a:defRPr>
            </a:lvl7pPr>
          </a:lstStyle>
          <a:p>
            <a:pPr marL="432000" indent="-324000" algn="l">
              <a:spcBef>
                <a:spcPts val="1417"/>
              </a:spcBef>
              <a:buClr>
                <a:srgbClr val="FFFFFF"/>
              </a:buClr>
              <a:buSzPct val="45000"/>
              <a:buFont typeface="Wingdings" charset="2"/>
              <a:buChar char=""/>
            </a:pPr>
            <a:r>
              <a:rPr lang="cs-CZ" sz="1600" b="0" u="none" strike="noStrike">
                <a:solidFill>
                  <a:srgbClr val="FFFFFF"/>
                </a:solidFill>
                <a:effectLst/>
                <a:uFillTx/>
                <a:latin typeface="Arial"/>
              </a:rPr>
              <a:t>Klikněte pro úpravu formátu textu osnovy</a:t>
            </a:r>
          </a:p>
          <a:p>
            <a:pPr marL="864000" lvl="1" indent="-324000" algn="l">
              <a:spcBef>
                <a:spcPts val="1134"/>
              </a:spcBef>
              <a:buClr>
                <a:srgbClr val="FFFFFF"/>
              </a:buClr>
              <a:buSzPct val="75000"/>
              <a:buFont typeface="Symbol" charset="2"/>
              <a:buChar char=""/>
            </a:pPr>
            <a:r>
              <a:rPr lang="cs-CZ" sz="1600" b="0" u="none" strike="noStrike">
                <a:solidFill>
                  <a:srgbClr val="FFFFFF"/>
                </a:solidFill>
                <a:effectLst/>
                <a:uFillTx/>
                <a:latin typeface="Arial"/>
              </a:rPr>
              <a:t>Druhá úroveň</a:t>
            </a:r>
          </a:p>
          <a:p>
            <a:pPr marL="1296000" lvl="2" indent="-288000" algn="l">
              <a:spcBef>
                <a:spcPts val="850"/>
              </a:spcBef>
              <a:buClr>
                <a:srgbClr val="FFFFFF"/>
              </a:buClr>
              <a:buSzPct val="45000"/>
              <a:buFont typeface="Wingdings" charset="2"/>
              <a:buChar char=""/>
            </a:pPr>
            <a:r>
              <a:rPr lang="cs-CZ" sz="1600" b="0" u="none" strike="noStrike">
                <a:solidFill>
                  <a:srgbClr val="FFFFFF"/>
                </a:solidFill>
                <a:effectLst/>
                <a:uFillTx/>
                <a:latin typeface="Arial"/>
              </a:rPr>
              <a:t>Třetí úroveň</a:t>
            </a:r>
          </a:p>
          <a:p>
            <a:pPr marL="1728000" lvl="3" indent="-216000" algn="l">
              <a:spcBef>
                <a:spcPts val="567"/>
              </a:spcBef>
              <a:buClr>
                <a:srgbClr val="FFFFFF"/>
              </a:buClr>
              <a:buSzPct val="75000"/>
              <a:buFont typeface="Symbol" charset="2"/>
              <a:buChar char=""/>
            </a:pPr>
            <a:r>
              <a:rPr lang="cs-CZ" sz="1600" b="0" u="none" strike="noStrike">
                <a:solidFill>
                  <a:srgbClr val="FFFFFF"/>
                </a:solidFill>
                <a:effectLst/>
                <a:uFillTx/>
                <a:latin typeface="Arial"/>
              </a:rPr>
              <a:t>Čtvrtá úroveň osnovy</a:t>
            </a:r>
          </a:p>
          <a:p>
            <a:pPr marL="2160000" lvl="4" indent="-216000" algn="l">
              <a:spcBef>
                <a:spcPts val="283"/>
              </a:spcBef>
              <a:buClr>
                <a:srgbClr val="FFFFFF"/>
              </a:buClr>
              <a:buSzPct val="45000"/>
              <a:buFont typeface="Wingdings" charset="2"/>
              <a:buChar char=""/>
            </a:pPr>
            <a:r>
              <a:rPr lang="cs-CZ" sz="1600" b="0" u="none" strike="noStrike">
                <a:solidFill>
                  <a:srgbClr val="FFFFFF"/>
                </a:solidFill>
                <a:effectLst/>
                <a:uFillTx/>
                <a:latin typeface="Arial"/>
              </a:rPr>
              <a:t>Pátá úroveň osnovy</a:t>
            </a:r>
          </a:p>
          <a:p>
            <a:pPr marL="2592000" lvl="5" indent="-216000" algn="l">
              <a:spcBef>
                <a:spcPts val="283"/>
              </a:spcBef>
              <a:buClr>
                <a:srgbClr val="FFFFFF"/>
              </a:buClr>
              <a:buSzPct val="45000"/>
              <a:buFont typeface="Wingdings" charset="2"/>
              <a:buChar char=""/>
            </a:pPr>
            <a:r>
              <a:rPr lang="cs-CZ" sz="1600" b="0" u="none" strike="noStrike">
                <a:solidFill>
                  <a:srgbClr val="FFFFFF"/>
                </a:solidFill>
                <a:effectLst/>
                <a:uFillTx/>
                <a:latin typeface="Arial"/>
              </a:rPr>
              <a:t>Šestá úroveň</a:t>
            </a:r>
          </a:p>
          <a:p>
            <a:pPr marL="3024000" lvl="6" indent="-216000" algn="l">
              <a:spcBef>
                <a:spcPts val="283"/>
              </a:spcBef>
              <a:buClr>
                <a:srgbClr val="FFFFFF"/>
              </a:buClr>
              <a:buSzPct val="45000"/>
              <a:buFont typeface="Wingdings" charset="2"/>
              <a:buChar char=""/>
            </a:pPr>
            <a:r>
              <a:rPr lang="cs-CZ" sz="1600" b="0" u="none" strike="noStrike">
                <a:solidFill>
                  <a:srgbClr val="FFFFFF"/>
                </a:solidFill>
                <a:effectLst/>
                <a:uFillTx/>
                <a:latin typeface="Arial"/>
              </a:rPr>
              <a:t>Sedmá úroveň</a:t>
            </a:r>
          </a:p>
        </p:txBody>
      </p:sp>
      <p:sp>
        <p:nvSpPr>
          <p:cNvPr id="14" name="PlaceHolder 3"/>
          <p:cNvSpPr>
            <a:spLocks noGrp="1"/>
          </p:cNvSpPr>
          <p:nvPr>
            <p:ph type="ftr" idx="7"/>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15" name="PlaceHolder 4"/>
          <p:cNvSpPr>
            <a:spLocks noGrp="1"/>
          </p:cNvSpPr>
          <p:nvPr>
            <p:ph type="sldNum" idx="8"/>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13FD3D4A-987C-4799-9666-4938F7B4B854}"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16" name="PlaceHolder 5"/>
          <p:cNvSpPr>
            <a:spLocks noGrp="1"/>
          </p:cNvSpPr>
          <p:nvPr>
            <p:ph type="dt" idx="9"/>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buNone/>
              <a:defRPr lang="cs-CZ" sz="1400" b="0" u="none" strike="noStrike">
                <a:solidFill>
                  <a:srgbClr val="FFFFFF"/>
                </a:solidFill>
                <a:effectLst/>
                <a:uFillTx/>
                <a:latin typeface="Times New Roman"/>
              </a:defRPr>
            </a:lvl1pPr>
          </a:lstStyle>
          <a:p>
            <a:pPr indent="0" algn="l">
              <a:buNone/>
            </a:pPr>
            <a:r>
              <a:rPr lang="cs-CZ" sz="1400" b="0" u="none" strike="noStrike">
                <a:solidFill>
                  <a:srgbClr val="FFFFFF"/>
                </a:solidFill>
                <a:effectLst/>
                <a:uFillTx/>
                <a:latin typeface="Times New Roman"/>
              </a:rPr>
              <a:t>&lt;datum/čas&gt;</a:t>
            </a:r>
          </a:p>
        </p:txBody>
      </p:sp>
    </p:spTree>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A8B66"/>
        </a:solidFill>
        <a:effectLst/>
      </p:bgPr>
    </p:bg>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601560"/>
            <a:ext cx="8228160" cy="488160"/>
          </a:xfrm>
          <a:prstGeom prst="rect">
            <a:avLst/>
          </a:prstGeom>
          <a:noFill/>
          <a:ln w="0">
            <a:noFill/>
          </a:ln>
        </p:spPr>
        <p:txBody>
          <a:bodyPr lIns="0" tIns="0" rIns="0" bIns="0" numCol="1" spcCol="0" anchor="ctr">
            <a:spAutoFit/>
          </a:bodyPr>
          <a:lstStyle>
            <a:lvl1pPr indent="0" algn="l">
              <a:buNone/>
              <a:defRPr lang="cs-CZ" sz="3200" b="0" u="none" strike="noStrike">
                <a:solidFill>
                  <a:srgbClr val="FFFFFF"/>
                </a:solidFill>
                <a:effectLst/>
                <a:uFillTx/>
                <a:latin typeface="Arial"/>
              </a:defRPr>
            </a:lvl1pPr>
          </a:lstStyle>
          <a:p>
            <a:pPr indent="0" algn="l">
              <a:buNone/>
            </a:pPr>
            <a:r>
              <a:rPr lang="cs-CZ" sz="3200" b="0" u="none" strike="noStrike">
                <a:solidFill>
                  <a:srgbClr val="FFFFFF"/>
                </a:solidFill>
                <a:effectLst/>
                <a:uFillTx/>
                <a:latin typeface="Arial"/>
              </a:rPr>
              <a:t>Klikněte pro úpravu formátu textu nadpisu</a:t>
            </a:r>
          </a:p>
        </p:txBody>
      </p:sp>
      <p:sp>
        <p:nvSpPr>
          <p:cNvPr id="20" name="PlaceHolder 2"/>
          <p:cNvSpPr>
            <a:spLocks noGrp="1"/>
          </p:cNvSpPr>
          <p:nvPr>
            <p:ph type="body"/>
          </p:nvPr>
        </p:nvSpPr>
        <p:spPr>
          <a:xfrm>
            <a:off x="457200" y="1600200"/>
            <a:ext cx="8228160" cy="4524480"/>
          </a:xfrm>
          <a:prstGeom prst="rect">
            <a:avLst/>
          </a:prstGeom>
          <a:noFill/>
          <a:ln w="0">
            <a:noFill/>
          </a:ln>
        </p:spPr>
        <p:txBody>
          <a:bodyPr lIns="0" tIns="0" rIns="0" bIns="0" numCol="1" spcCol="0" anchor="t">
            <a:normAutofit/>
          </a:bodyPr>
          <a:lstStyle>
            <a:lvl1pPr algn="l">
              <a:spcBef>
                <a:spcPts val="1417"/>
              </a:spcBef>
              <a:buClr>
                <a:srgbClr val="FFFFFF"/>
              </a:buClr>
              <a:buSzPct val="45000"/>
              <a:buFont typeface="Wingdings" charset="2"/>
              <a:buChar char=""/>
              <a:defRPr lang="cs-CZ" sz="1600" b="0" u="none" strike="noStrike">
                <a:solidFill>
                  <a:srgbClr val="FFFFFF"/>
                </a:solidFill>
                <a:effectLst/>
                <a:uFillTx/>
                <a:latin typeface="Arial"/>
              </a:defRPr>
            </a:lvl1pPr>
            <a:lvl2pPr lvl="1" algn="l">
              <a:spcBef>
                <a:spcPts val="1134"/>
              </a:spcBef>
              <a:buClr>
                <a:srgbClr val="FFFFFF"/>
              </a:buClr>
              <a:buSzPct val="75000"/>
              <a:buFont typeface="Symbol" charset="2"/>
              <a:buChar char=""/>
              <a:defRPr lang="cs-CZ" sz="1600" b="0" u="none" strike="noStrike">
                <a:solidFill>
                  <a:srgbClr val="FFFFFF"/>
                </a:solidFill>
                <a:effectLst/>
                <a:uFillTx/>
                <a:latin typeface="Arial"/>
              </a:defRPr>
            </a:lvl2pPr>
            <a:lvl3pPr lvl="2" algn="l">
              <a:spcBef>
                <a:spcPts val="850"/>
              </a:spcBef>
              <a:buClr>
                <a:srgbClr val="FFFFFF"/>
              </a:buClr>
              <a:buSzPct val="45000"/>
              <a:buFont typeface="Wingdings" charset="2"/>
              <a:buChar char=""/>
              <a:defRPr lang="cs-CZ" sz="1600" b="0" u="none" strike="noStrike">
                <a:solidFill>
                  <a:srgbClr val="FFFFFF"/>
                </a:solidFill>
                <a:effectLst/>
                <a:uFillTx/>
                <a:latin typeface="Arial"/>
              </a:defRPr>
            </a:lvl3pPr>
            <a:lvl4pPr lvl="3" algn="l">
              <a:spcBef>
                <a:spcPts val="567"/>
              </a:spcBef>
              <a:buClr>
                <a:srgbClr val="FFFFFF"/>
              </a:buClr>
              <a:buSzPct val="75000"/>
              <a:buFont typeface="Symbol" charset="2"/>
              <a:buChar char=""/>
              <a:defRPr lang="cs-CZ" sz="1600" b="0" u="none" strike="noStrike">
                <a:solidFill>
                  <a:srgbClr val="FFFFFF"/>
                </a:solidFill>
                <a:effectLst/>
                <a:uFillTx/>
                <a:latin typeface="Arial"/>
              </a:defRPr>
            </a:lvl4pPr>
            <a:lvl5pPr lvl="4" algn="l">
              <a:spcBef>
                <a:spcPts val="283"/>
              </a:spcBef>
              <a:buClr>
                <a:srgbClr val="FFFFFF"/>
              </a:buClr>
              <a:buSzPct val="45000"/>
              <a:buFont typeface="Wingdings" charset="2"/>
              <a:buChar char=""/>
              <a:defRPr lang="cs-CZ" sz="1600" b="0" u="none" strike="noStrike">
                <a:solidFill>
                  <a:srgbClr val="FFFFFF"/>
                </a:solidFill>
                <a:effectLst/>
                <a:uFillTx/>
                <a:latin typeface="Arial"/>
              </a:defRPr>
            </a:lvl5pPr>
            <a:lvl6pPr lvl="5" algn="l">
              <a:spcBef>
                <a:spcPts val="283"/>
              </a:spcBef>
              <a:buClr>
                <a:srgbClr val="FFFFFF"/>
              </a:buClr>
              <a:buSzPct val="45000"/>
              <a:buFont typeface="Wingdings" charset="2"/>
              <a:buChar char=""/>
              <a:defRPr lang="cs-CZ" sz="1600" b="0" u="none" strike="noStrike">
                <a:solidFill>
                  <a:srgbClr val="FFFFFF"/>
                </a:solidFill>
                <a:effectLst/>
                <a:uFillTx/>
                <a:latin typeface="Arial"/>
              </a:defRPr>
            </a:lvl6pPr>
            <a:lvl7pPr lvl="6" algn="l">
              <a:spcBef>
                <a:spcPts val="283"/>
              </a:spcBef>
              <a:buClr>
                <a:srgbClr val="FFFFFF"/>
              </a:buClr>
              <a:buSzPct val="45000"/>
              <a:buFont typeface="Wingdings" charset="2"/>
              <a:buChar char=""/>
              <a:defRPr lang="cs-CZ" sz="1600" b="0" u="none" strike="noStrike">
                <a:solidFill>
                  <a:srgbClr val="FFFFFF"/>
                </a:solidFill>
                <a:effectLst/>
                <a:uFillTx/>
                <a:latin typeface="Arial"/>
              </a:defRPr>
            </a:lvl7pPr>
          </a:lstStyle>
          <a:p>
            <a:pPr marL="432000" indent="-324000" algn="l">
              <a:spcBef>
                <a:spcPts val="1417"/>
              </a:spcBef>
              <a:buClr>
                <a:srgbClr val="FFFFFF"/>
              </a:buClr>
              <a:buSzPct val="45000"/>
              <a:buFont typeface="Wingdings" charset="2"/>
              <a:buChar char=""/>
            </a:pPr>
            <a:r>
              <a:rPr lang="cs-CZ" sz="1600" b="0" u="none" strike="noStrike">
                <a:solidFill>
                  <a:srgbClr val="FFFFFF"/>
                </a:solidFill>
                <a:effectLst/>
                <a:uFillTx/>
                <a:latin typeface="Arial"/>
              </a:rPr>
              <a:t>Klikněte pro úpravu formátu textu osnovy</a:t>
            </a:r>
          </a:p>
          <a:p>
            <a:pPr marL="864000" lvl="1" indent="-324000" algn="l">
              <a:spcBef>
                <a:spcPts val="1134"/>
              </a:spcBef>
              <a:buClr>
                <a:srgbClr val="FFFFFF"/>
              </a:buClr>
              <a:buSzPct val="75000"/>
              <a:buFont typeface="Symbol" charset="2"/>
              <a:buChar char=""/>
            </a:pPr>
            <a:r>
              <a:rPr lang="cs-CZ" sz="1600" b="0" u="none" strike="noStrike">
                <a:solidFill>
                  <a:srgbClr val="FFFFFF"/>
                </a:solidFill>
                <a:effectLst/>
                <a:uFillTx/>
                <a:latin typeface="Arial"/>
              </a:rPr>
              <a:t>Druhá úroveň</a:t>
            </a:r>
          </a:p>
          <a:p>
            <a:pPr marL="1296000" lvl="2" indent="-288000" algn="l">
              <a:spcBef>
                <a:spcPts val="850"/>
              </a:spcBef>
              <a:buClr>
                <a:srgbClr val="FFFFFF"/>
              </a:buClr>
              <a:buSzPct val="45000"/>
              <a:buFont typeface="Wingdings" charset="2"/>
              <a:buChar char=""/>
            </a:pPr>
            <a:r>
              <a:rPr lang="cs-CZ" sz="1600" b="0" u="none" strike="noStrike">
                <a:solidFill>
                  <a:srgbClr val="FFFFFF"/>
                </a:solidFill>
                <a:effectLst/>
                <a:uFillTx/>
                <a:latin typeface="Arial"/>
              </a:rPr>
              <a:t>Třetí úroveň</a:t>
            </a:r>
          </a:p>
          <a:p>
            <a:pPr marL="1728000" lvl="3" indent="-216000" algn="l">
              <a:spcBef>
                <a:spcPts val="567"/>
              </a:spcBef>
              <a:buClr>
                <a:srgbClr val="FFFFFF"/>
              </a:buClr>
              <a:buSzPct val="75000"/>
              <a:buFont typeface="Symbol" charset="2"/>
              <a:buChar char=""/>
            </a:pPr>
            <a:r>
              <a:rPr lang="cs-CZ" sz="1600" b="0" u="none" strike="noStrike">
                <a:solidFill>
                  <a:srgbClr val="FFFFFF"/>
                </a:solidFill>
                <a:effectLst/>
                <a:uFillTx/>
                <a:latin typeface="Arial"/>
              </a:rPr>
              <a:t>Čtvrtá úroveň osnovy</a:t>
            </a:r>
          </a:p>
          <a:p>
            <a:pPr marL="2160000" lvl="4" indent="-216000" algn="l">
              <a:spcBef>
                <a:spcPts val="283"/>
              </a:spcBef>
              <a:buClr>
                <a:srgbClr val="FFFFFF"/>
              </a:buClr>
              <a:buSzPct val="45000"/>
              <a:buFont typeface="Wingdings" charset="2"/>
              <a:buChar char=""/>
            </a:pPr>
            <a:r>
              <a:rPr lang="cs-CZ" sz="1600" b="0" u="none" strike="noStrike">
                <a:solidFill>
                  <a:srgbClr val="FFFFFF"/>
                </a:solidFill>
                <a:effectLst/>
                <a:uFillTx/>
                <a:latin typeface="Arial"/>
              </a:rPr>
              <a:t>Pátá úroveň osnovy</a:t>
            </a:r>
          </a:p>
          <a:p>
            <a:pPr marL="2592000" lvl="5" indent="-216000" algn="l">
              <a:spcBef>
                <a:spcPts val="283"/>
              </a:spcBef>
              <a:buClr>
                <a:srgbClr val="FFFFFF"/>
              </a:buClr>
              <a:buSzPct val="45000"/>
              <a:buFont typeface="Wingdings" charset="2"/>
              <a:buChar char=""/>
            </a:pPr>
            <a:r>
              <a:rPr lang="cs-CZ" sz="1600" b="0" u="none" strike="noStrike">
                <a:solidFill>
                  <a:srgbClr val="FFFFFF"/>
                </a:solidFill>
                <a:effectLst/>
                <a:uFillTx/>
                <a:latin typeface="Arial"/>
              </a:rPr>
              <a:t>Šestá úroveň</a:t>
            </a:r>
          </a:p>
          <a:p>
            <a:pPr marL="3024000" lvl="6" indent="-216000" algn="l">
              <a:spcBef>
                <a:spcPts val="283"/>
              </a:spcBef>
              <a:buClr>
                <a:srgbClr val="FFFFFF"/>
              </a:buClr>
              <a:buSzPct val="45000"/>
              <a:buFont typeface="Wingdings" charset="2"/>
              <a:buChar char=""/>
            </a:pPr>
            <a:r>
              <a:rPr lang="cs-CZ" sz="1600" b="0" u="none" strike="noStrike">
                <a:solidFill>
                  <a:srgbClr val="FFFFFF"/>
                </a:solidFill>
                <a:effectLst/>
                <a:uFillTx/>
                <a:latin typeface="Arial"/>
              </a:rPr>
              <a:t>Sedmá úroveň</a:t>
            </a:r>
          </a:p>
        </p:txBody>
      </p:sp>
      <p:sp>
        <p:nvSpPr>
          <p:cNvPr id="21" name="PlaceHolder 3"/>
          <p:cNvSpPr>
            <a:spLocks noGrp="1"/>
          </p:cNvSpPr>
          <p:nvPr>
            <p:ph type="ftr" idx="10"/>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22" name="PlaceHolder 4"/>
          <p:cNvSpPr>
            <a:spLocks noGrp="1"/>
          </p:cNvSpPr>
          <p:nvPr>
            <p:ph type="sldNum" idx="11"/>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F89C14B5-7666-487C-900C-1E4234B3D5FE}"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23" name="PlaceHolder 5"/>
          <p:cNvSpPr>
            <a:spLocks noGrp="1"/>
          </p:cNvSpPr>
          <p:nvPr>
            <p:ph type="dt" idx="12"/>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buNone/>
              <a:defRPr lang="cs-CZ" sz="1400" b="0" u="none" strike="noStrike">
                <a:solidFill>
                  <a:srgbClr val="FFFFFF"/>
                </a:solidFill>
                <a:effectLst/>
                <a:uFillTx/>
                <a:latin typeface="Times New Roman"/>
              </a:defRPr>
            </a:lvl1pPr>
          </a:lstStyle>
          <a:p>
            <a:pPr indent="0" algn="l">
              <a:buNone/>
            </a:pPr>
            <a:r>
              <a:rPr lang="cs-CZ" sz="1400" b="0" u="none" strike="noStrike">
                <a:solidFill>
                  <a:srgbClr val="FFFFFF"/>
                </a:solidFill>
                <a:effectLst/>
                <a:uFillTx/>
                <a:latin typeface="Times New Roman"/>
              </a:rPr>
              <a:t>&lt;datum/čas&gt;</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A8B66"/>
        </a:solidFill>
        <a:effectLst/>
      </p:bgPr>
    </p:bg>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175320"/>
            <a:ext cx="8228160" cy="1341000"/>
          </a:xfrm>
          <a:prstGeom prst="rect">
            <a:avLst/>
          </a:prstGeom>
          <a:noFill/>
          <a:ln w="0">
            <a:noFill/>
          </a:ln>
        </p:spPr>
        <p:txBody>
          <a:bodyPr lIns="0" tIns="0" rIns="0" bIns="0" numCol="1" spcCol="0" anchor="ctr">
            <a:spAutoFit/>
          </a:bodyPr>
          <a:lstStyle>
            <a:lvl1pPr indent="0" algn="l">
              <a:buNone/>
              <a:defRPr lang="cs-CZ" sz="4400" b="0" u="none" strike="noStrike">
                <a:solidFill>
                  <a:srgbClr val="FFFFFF"/>
                </a:solidFill>
                <a:effectLst/>
                <a:uFillTx/>
                <a:latin typeface="Arial"/>
              </a:defRPr>
            </a:lvl1pPr>
          </a:lstStyle>
          <a:p>
            <a:pPr indent="0" algn="l">
              <a:buNone/>
            </a:pPr>
            <a:r>
              <a:rPr lang="cs-CZ" sz="4400" b="0" u="none" strike="noStrike">
                <a:solidFill>
                  <a:srgbClr val="FFFFFF"/>
                </a:solidFill>
                <a:effectLst/>
                <a:uFillTx/>
                <a:latin typeface="Arial"/>
              </a:rPr>
              <a:t>Klikněte pro úpravu formátu textu nadpisu</a:t>
            </a:r>
          </a:p>
        </p:txBody>
      </p:sp>
      <p:sp>
        <p:nvSpPr>
          <p:cNvPr id="47" name="PlaceHolder 2"/>
          <p:cNvSpPr>
            <a:spLocks noGrp="1"/>
          </p:cNvSpPr>
          <p:nvPr>
            <p:ph type="body"/>
          </p:nvPr>
        </p:nvSpPr>
        <p:spPr>
          <a:xfrm>
            <a:off x="457200" y="1600200"/>
            <a:ext cx="8228160" cy="4524480"/>
          </a:xfrm>
          <a:prstGeom prst="rect">
            <a:avLst/>
          </a:prstGeom>
          <a:noFill/>
          <a:ln w="0">
            <a:noFill/>
          </a:ln>
        </p:spPr>
        <p:txBody>
          <a:bodyPr vert="eaVert" lIns="0" tIns="0" rIns="0" bIns="0" numCol="1" spcCol="0" anchor="t">
            <a:normAutofit fontScale="85000" lnSpcReduction="19999"/>
          </a:bodyPr>
          <a:lstStyle>
            <a:lvl1pPr algn="l">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spcBef>
                <a:spcPts val="1134"/>
              </a:spcBef>
              <a:buClr>
                <a:srgbClr val="FFFFFF"/>
              </a:buClr>
              <a:buSzPct val="75000"/>
              <a:buFont typeface="Symbol" charset="2"/>
              <a:buChar char=""/>
              <a:defRPr lang="cs-CZ" sz="3200" b="0" u="none" strike="noStrike">
                <a:solidFill>
                  <a:srgbClr val="FFFFFF"/>
                </a:solidFill>
                <a:effectLst/>
                <a:uFillTx/>
                <a:latin typeface="Arial"/>
              </a:defRPr>
            </a:lvl2pPr>
            <a:lvl3pPr lvl="2" algn="l">
              <a:spcBef>
                <a:spcPts val="850"/>
              </a:spcBef>
              <a:buClr>
                <a:srgbClr val="FFFFFF"/>
              </a:buClr>
              <a:buSzPct val="45000"/>
              <a:buFont typeface="Wingdings" charset="2"/>
              <a:buChar char=""/>
              <a:defRPr lang="cs-CZ" sz="3200" b="0" u="none" strike="noStrike">
                <a:solidFill>
                  <a:srgbClr val="FFFFFF"/>
                </a:solidFill>
                <a:effectLst/>
                <a:uFillTx/>
                <a:latin typeface="Arial"/>
              </a:defRPr>
            </a:lvl3pPr>
            <a:lvl4pPr lvl="3" algn="l">
              <a:spcBef>
                <a:spcPts val="567"/>
              </a:spcBef>
              <a:buClr>
                <a:srgbClr val="FFFFFF"/>
              </a:buClr>
              <a:buSzPct val="75000"/>
              <a:buFont typeface="Symbol" charset="2"/>
              <a:buChar char=""/>
              <a:defRPr lang="cs-CZ" sz="3200" b="0" u="none" strike="noStrike">
                <a:solidFill>
                  <a:srgbClr val="FFFFFF"/>
                </a:solidFill>
                <a:effectLst/>
                <a:uFillTx/>
                <a:latin typeface="Arial"/>
              </a:defRPr>
            </a:lvl4pPr>
            <a:lvl5pPr lvl="4" algn="l">
              <a:spcBef>
                <a:spcPts val="283"/>
              </a:spcBef>
              <a:buClr>
                <a:srgbClr val="FFFFFF"/>
              </a:buClr>
              <a:buSzPct val="45000"/>
              <a:buFont typeface="Wingdings" charset="2"/>
              <a:buChar char=""/>
              <a:defRPr lang="cs-CZ" sz="3200" b="0" u="none" strike="noStrike">
                <a:solidFill>
                  <a:srgbClr val="FFFFFF"/>
                </a:solidFill>
                <a:effectLst/>
                <a:uFillTx/>
                <a:latin typeface="Arial"/>
              </a:defRPr>
            </a:lvl5pPr>
            <a:lvl6pPr lvl="5" algn="l">
              <a:spcBef>
                <a:spcPts val="283"/>
              </a:spcBef>
              <a:buClr>
                <a:srgbClr val="FFFFFF"/>
              </a:buClr>
              <a:buSzPct val="45000"/>
              <a:buFont typeface="Wingdings" charset="2"/>
              <a:buChar char=""/>
              <a:defRPr lang="cs-CZ" sz="3200" b="0" u="none" strike="noStrike">
                <a:solidFill>
                  <a:srgbClr val="FFFFFF"/>
                </a:solidFill>
                <a:effectLst/>
                <a:uFillTx/>
                <a:latin typeface="Arial"/>
              </a:defRPr>
            </a:lvl6pPr>
            <a:lvl7pPr lvl="6" algn="l">
              <a:spcBef>
                <a:spcPts val="283"/>
              </a:spcBef>
              <a:buClr>
                <a:srgbClr val="FFFFFF"/>
              </a:buClr>
              <a:buSzPct val="45000"/>
              <a:buFont typeface="Wingdings" charset="2"/>
              <a:buChar char=""/>
              <a:defRPr lang="cs-CZ" sz="3200" b="0" u="none" strike="noStrike">
                <a:solidFill>
                  <a:srgbClr val="FFFFFF"/>
                </a:solidFill>
                <a:effectLst/>
                <a:uFillTx/>
                <a:latin typeface="Arial"/>
              </a:defRPr>
            </a:lvl7pPr>
          </a:lstStyle>
          <a:p>
            <a:pPr marL="432000" indent="-324000" algn="l">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spcBef>
                <a:spcPts val="1134"/>
              </a:spcBef>
              <a:buClr>
                <a:srgbClr val="FFFFFF"/>
              </a:buClr>
              <a:buSzPct val="75000"/>
              <a:buFont typeface="Symbol" charset="2"/>
              <a:buChar char=""/>
            </a:pPr>
            <a:r>
              <a:rPr lang="cs-CZ" sz="3200" b="0" u="none" strike="noStrike">
                <a:solidFill>
                  <a:srgbClr val="FFFFFF"/>
                </a:solidFill>
                <a:effectLst/>
                <a:uFillTx/>
                <a:latin typeface="Arial"/>
              </a:rPr>
              <a:t>Druhá úroveň</a:t>
            </a:r>
          </a:p>
          <a:p>
            <a:pPr marL="1296000" lvl="2" indent="-288000" algn="l">
              <a:spcBef>
                <a:spcPts val="850"/>
              </a:spcBef>
              <a:buClr>
                <a:srgbClr val="FFFFFF"/>
              </a:buClr>
              <a:buSzPct val="45000"/>
              <a:buFont typeface="Wingdings" charset="2"/>
              <a:buChar char=""/>
            </a:pPr>
            <a:r>
              <a:rPr lang="cs-CZ" sz="3200" b="0" u="none" strike="noStrike">
                <a:solidFill>
                  <a:srgbClr val="FFFFFF"/>
                </a:solidFill>
                <a:effectLst/>
                <a:uFillTx/>
                <a:latin typeface="Arial"/>
              </a:rPr>
              <a:t>Třetí úroveň</a:t>
            </a:r>
          </a:p>
          <a:p>
            <a:pPr marL="1728000" lvl="3" indent="-216000" algn="l">
              <a:spcBef>
                <a:spcPts val="567"/>
              </a:spcBef>
              <a:buClr>
                <a:srgbClr val="FFFFFF"/>
              </a:buClr>
              <a:buSzPct val="75000"/>
              <a:buFont typeface="Symbol" charset="2"/>
              <a:buChar char=""/>
            </a:pPr>
            <a:r>
              <a:rPr lang="cs-CZ" sz="3200" b="0" u="none" strike="noStrike">
                <a:solidFill>
                  <a:srgbClr val="FFFFFF"/>
                </a:solidFill>
                <a:effectLst/>
                <a:uFillTx/>
                <a:latin typeface="Arial"/>
              </a:rPr>
              <a:t>Čtvrtá úroveň osnovy</a:t>
            </a:r>
          </a:p>
          <a:p>
            <a:pPr marL="2160000" lvl="4"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Pátá úroveň osnovy</a:t>
            </a:r>
          </a:p>
          <a:p>
            <a:pPr marL="2592000" lvl="5"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Šestá úroveň</a:t>
            </a:r>
          </a:p>
          <a:p>
            <a:pPr marL="3024000" lvl="6"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Sedmá úroveň</a:t>
            </a:r>
          </a:p>
        </p:txBody>
      </p:sp>
      <p:sp>
        <p:nvSpPr>
          <p:cNvPr id="48" name="PlaceHolder 3"/>
          <p:cNvSpPr>
            <a:spLocks noGrp="1"/>
          </p:cNvSpPr>
          <p:nvPr>
            <p:ph type="ftr" idx="25"/>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49" name="PlaceHolder 4"/>
          <p:cNvSpPr>
            <a:spLocks noGrp="1"/>
          </p:cNvSpPr>
          <p:nvPr>
            <p:ph type="sldNum" idx="26"/>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02871D4D-7876-4DFE-8A86-0113B78CE76B}"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50" name="PlaceHolder 5"/>
          <p:cNvSpPr>
            <a:spLocks noGrp="1"/>
          </p:cNvSpPr>
          <p:nvPr>
            <p:ph type="dt" idx="27"/>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buNone/>
              <a:defRPr lang="cs-CZ" sz="1400" b="0" u="none" strike="noStrike">
                <a:solidFill>
                  <a:srgbClr val="FFFFFF"/>
                </a:solidFill>
                <a:effectLst/>
                <a:uFillTx/>
                <a:latin typeface="Times New Roman"/>
              </a:defRPr>
            </a:lvl1pPr>
          </a:lstStyle>
          <a:p>
            <a:pPr indent="0" algn="l">
              <a:buNone/>
            </a:pPr>
            <a:r>
              <a:rPr lang="cs-CZ" sz="1400" b="0" u="none" strike="noStrike">
                <a:solidFill>
                  <a:srgbClr val="FFFFFF"/>
                </a:solidFill>
                <a:effectLst/>
                <a:uFillTx/>
                <a:latin typeface="Times New Roman"/>
              </a:rPr>
              <a:t>&lt;datum/čas&gt;</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A8B66"/>
        </a:solidFill>
        <a:effectLst/>
      </p:bgPr>
    </p:bg>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175320"/>
            <a:ext cx="8228160" cy="1340640"/>
          </a:xfrm>
          <a:prstGeom prst="rect">
            <a:avLst/>
          </a:prstGeom>
          <a:noFill/>
          <a:ln w="0">
            <a:noFill/>
          </a:ln>
        </p:spPr>
        <p:txBody>
          <a:bodyPr vert="eaVert" lIns="0" tIns="0" rIns="0" bIns="0" numCol="1" spcCol="0" anchor="ctr">
            <a:noAutofit/>
          </a:bodyPr>
          <a:lstStyle>
            <a:lvl1pPr indent="0" algn="l">
              <a:buNone/>
              <a:defRPr lang="cs-CZ" sz="4400" b="0" u="none" strike="noStrike">
                <a:solidFill>
                  <a:srgbClr val="FFFFFF"/>
                </a:solidFill>
                <a:effectLst/>
                <a:uFillTx/>
                <a:latin typeface="Arial"/>
              </a:defRPr>
            </a:lvl1pPr>
          </a:lstStyle>
          <a:p>
            <a:pPr indent="0" algn="l">
              <a:buNone/>
            </a:pPr>
            <a:r>
              <a:rPr lang="cs-CZ" sz="4400" b="0" u="none" strike="noStrike">
                <a:solidFill>
                  <a:srgbClr val="FFFFFF"/>
                </a:solidFill>
                <a:effectLst/>
                <a:uFillTx/>
                <a:latin typeface="Arial"/>
              </a:rPr>
              <a:t>Klikněte pro úpravu formátu textu nadpisu</a:t>
            </a:r>
          </a:p>
        </p:txBody>
      </p:sp>
      <p:sp>
        <p:nvSpPr>
          <p:cNvPr id="54" name="PlaceHolder 2"/>
          <p:cNvSpPr>
            <a:spLocks noGrp="1"/>
          </p:cNvSpPr>
          <p:nvPr>
            <p:ph type="body"/>
          </p:nvPr>
        </p:nvSpPr>
        <p:spPr>
          <a:xfrm>
            <a:off x="457200" y="1600200"/>
            <a:ext cx="8228160" cy="4524480"/>
          </a:xfrm>
          <a:prstGeom prst="rect">
            <a:avLst/>
          </a:prstGeom>
          <a:noFill/>
          <a:ln w="0">
            <a:noFill/>
          </a:ln>
        </p:spPr>
        <p:txBody>
          <a:bodyPr vert="eaVert" lIns="0" tIns="0" rIns="0" bIns="0" numCol="1" spcCol="0" anchor="t">
            <a:normAutofit fontScale="85000" lnSpcReduction="19999"/>
          </a:bodyPr>
          <a:lstStyle>
            <a:lvl1pPr algn="l">
              <a:spcBef>
                <a:spcPts val="1417"/>
              </a:spcBef>
              <a:buClr>
                <a:srgbClr val="FFFFFF"/>
              </a:buClr>
              <a:buSzPct val="45000"/>
              <a:buFont typeface="Wingdings" charset="2"/>
              <a:buChar char=""/>
              <a:defRPr lang="cs-CZ" sz="3200" b="0" u="none" strike="noStrike">
                <a:solidFill>
                  <a:srgbClr val="FFFFFF"/>
                </a:solidFill>
                <a:effectLst/>
                <a:uFillTx/>
                <a:latin typeface="Arial"/>
              </a:defRPr>
            </a:lvl1pPr>
            <a:lvl2pPr lvl="1" algn="l">
              <a:spcBef>
                <a:spcPts val="1134"/>
              </a:spcBef>
              <a:buClr>
                <a:srgbClr val="FFFFFF"/>
              </a:buClr>
              <a:buSzPct val="75000"/>
              <a:buFont typeface="Symbol" charset="2"/>
              <a:buChar char=""/>
              <a:defRPr lang="cs-CZ" sz="3200" b="0" u="none" strike="noStrike">
                <a:solidFill>
                  <a:srgbClr val="FFFFFF"/>
                </a:solidFill>
                <a:effectLst/>
                <a:uFillTx/>
                <a:latin typeface="Arial"/>
              </a:defRPr>
            </a:lvl2pPr>
            <a:lvl3pPr lvl="2" algn="l">
              <a:spcBef>
                <a:spcPts val="850"/>
              </a:spcBef>
              <a:buClr>
                <a:srgbClr val="FFFFFF"/>
              </a:buClr>
              <a:buSzPct val="45000"/>
              <a:buFont typeface="Wingdings" charset="2"/>
              <a:buChar char=""/>
              <a:defRPr lang="cs-CZ" sz="3200" b="0" u="none" strike="noStrike">
                <a:solidFill>
                  <a:srgbClr val="FFFFFF"/>
                </a:solidFill>
                <a:effectLst/>
                <a:uFillTx/>
                <a:latin typeface="Arial"/>
              </a:defRPr>
            </a:lvl3pPr>
            <a:lvl4pPr lvl="3" algn="l">
              <a:spcBef>
                <a:spcPts val="567"/>
              </a:spcBef>
              <a:buClr>
                <a:srgbClr val="FFFFFF"/>
              </a:buClr>
              <a:buSzPct val="75000"/>
              <a:buFont typeface="Symbol" charset="2"/>
              <a:buChar char=""/>
              <a:defRPr lang="cs-CZ" sz="3200" b="0" u="none" strike="noStrike">
                <a:solidFill>
                  <a:srgbClr val="FFFFFF"/>
                </a:solidFill>
                <a:effectLst/>
                <a:uFillTx/>
                <a:latin typeface="Arial"/>
              </a:defRPr>
            </a:lvl4pPr>
            <a:lvl5pPr lvl="4" algn="l">
              <a:spcBef>
                <a:spcPts val="283"/>
              </a:spcBef>
              <a:buClr>
                <a:srgbClr val="FFFFFF"/>
              </a:buClr>
              <a:buSzPct val="45000"/>
              <a:buFont typeface="Wingdings" charset="2"/>
              <a:buChar char=""/>
              <a:defRPr lang="cs-CZ" sz="3200" b="0" u="none" strike="noStrike">
                <a:solidFill>
                  <a:srgbClr val="FFFFFF"/>
                </a:solidFill>
                <a:effectLst/>
                <a:uFillTx/>
                <a:latin typeface="Arial"/>
              </a:defRPr>
            </a:lvl5pPr>
            <a:lvl6pPr lvl="5" algn="l">
              <a:spcBef>
                <a:spcPts val="283"/>
              </a:spcBef>
              <a:buClr>
                <a:srgbClr val="FFFFFF"/>
              </a:buClr>
              <a:buSzPct val="45000"/>
              <a:buFont typeface="Wingdings" charset="2"/>
              <a:buChar char=""/>
              <a:defRPr lang="cs-CZ" sz="3200" b="0" u="none" strike="noStrike">
                <a:solidFill>
                  <a:srgbClr val="FFFFFF"/>
                </a:solidFill>
                <a:effectLst/>
                <a:uFillTx/>
                <a:latin typeface="Arial"/>
              </a:defRPr>
            </a:lvl6pPr>
            <a:lvl7pPr lvl="6" algn="l">
              <a:spcBef>
                <a:spcPts val="283"/>
              </a:spcBef>
              <a:buClr>
                <a:srgbClr val="FFFFFF"/>
              </a:buClr>
              <a:buSzPct val="45000"/>
              <a:buFont typeface="Wingdings" charset="2"/>
              <a:buChar char=""/>
              <a:defRPr lang="cs-CZ" sz="3200" b="0" u="none" strike="noStrike">
                <a:solidFill>
                  <a:srgbClr val="FFFFFF"/>
                </a:solidFill>
                <a:effectLst/>
                <a:uFillTx/>
                <a:latin typeface="Arial"/>
              </a:defRPr>
            </a:lvl7pPr>
          </a:lstStyle>
          <a:p>
            <a:pPr marL="432000" indent="-324000" algn="l">
              <a:spcBef>
                <a:spcPts val="1417"/>
              </a:spcBef>
              <a:buClr>
                <a:srgbClr val="FFFFFF"/>
              </a:buClr>
              <a:buSzPct val="45000"/>
              <a:buFont typeface="Wingdings" charset="2"/>
              <a:buChar char=""/>
            </a:pPr>
            <a:r>
              <a:rPr lang="cs-CZ" sz="3200" b="0" u="none" strike="noStrike">
                <a:solidFill>
                  <a:srgbClr val="FFFFFF"/>
                </a:solidFill>
                <a:effectLst/>
                <a:uFillTx/>
                <a:latin typeface="Arial"/>
              </a:rPr>
              <a:t>Klikněte pro úpravu formátu textu osnovy</a:t>
            </a:r>
          </a:p>
          <a:p>
            <a:pPr marL="864000" lvl="1" indent="-324000" algn="l">
              <a:spcBef>
                <a:spcPts val="1134"/>
              </a:spcBef>
              <a:buClr>
                <a:srgbClr val="FFFFFF"/>
              </a:buClr>
              <a:buSzPct val="75000"/>
              <a:buFont typeface="Symbol" charset="2"/>
              <a:buChar char=""/>
            </a:pPr>
            <a:r>
              <a:rPr lang="cs-CZ" sz="3200" b="0" u="none" strike="noStrike">
                <a:solidFill>
                  <a:srgbClr val="FFFFFF"/>
                </a:solidFill>
                <a:effectLst/>
                <a:uFillTx/>
                <a:latin typeface="Arial"/>
              </a:rPr>
              <a:t>Druhá úroveň</a:t>
            </a:r>
          </a:p>
          <a:p>
            <a:pPr marL="1296000" lvl="2" indent="-288000" algn="l">
              <a:spcBef>
                <a:spcPts val="850"/>
              </a:spcBef>
              <a:buClr>
                <a:srgbClr val="FFFFFF"/>
              </a:buClr>
              <a:buSzPct val="45000"/>
              <a:buFont typeface="Wingdings" charset="2"/>
              <a:buChar char=""/>
            </a:pPr>
            <a:r>
              <a:rPr lang="cs-CZ" sz="3200" b="0" u="none" strike="noStrike">
                <a:solidFill>
                  <a:srgbClr val="FFFFFF"/>
                </a:solidFill>
                <a:effectLst/>
                <a:uFillTx/>
                <a:latin typeface="Arial"/>
              </a:rPr>
              <a:t>Třetí úroveň</a:t>
            </a:r>
          </a:p>
          <a:p>
            <a:pPr marL="1728000" lvl="3" indent="-216000" algn="l">
              <a:spcBef>
                <a:spcPts val="567"/>
              </a:spcBef>
              <a:buClr>
                <a:srgbClr val="FFFFFF"/>
              </a:buClr>
              <a:buSzPct val="75000"/>
              <a:buFont typeface="Symbol" charset="2"/>
              <a:buChar char=""/>
            </a:pPr>
            <a:r>
              <a:rPr lang="cs-CZ" sz="3200" b="0" u="none" strike="noStrike">
                <a:solidFill>
                  <a:srgbClr val="FFFFFF"/>
                </a:solidFill>
                <a:effectLst/>
                <a:uFillTx/>
                <a:latin typeface="Arial"/>
              </a:rPr>
              <a:t>Čtvrtá úroveň osnovy</a:t>
            </a:r>
          </a:p>
          <a:p>
            <a:pPr marL="2160000" lvl="4"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Pátá úroveň osnovy</a:t>
            </a:r>
          </a:p>
          <a:p>
            <a:pPr marL="2592000" lvl="5"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Šestá úroveň</a:t>
            </a:r>
          </a:p>
          <a:p>
            <a:pPr marL="3024000" lvl="6" indent="-216000" algn="l">
              <a:spcBef>
                <a:spcPts val="283"/>
              </a:spcBef>
              <a:buClr>
                <a:srgbClr val="FFFFFF"/>
              </a:buClr>
              <a:buSzPct val="45000"/>
              <a:buFont typeface="Wingdings" charset="2"/>
              <a:buChar char=""/>
            </a:pPr>
            <a:r>
              <a:rPr lang="cs-CZ" sz="3200" b="0" u="none" strike="noStrike">
                <a:solidFill>
                  <a:srgbClr val="FFFFFF"/>
                </a:solidFill>
                <a:effectLst/>
                <a:uFillTx/>
                <a:latin typeface="Arial"/>
              </a:rPr>
              <a:t>Sedmá úroveň</a:t>
            </a:r>
          </a:p>
        </p:txBody>
      </p:sp>
      <p:sp>
        <p:nvSpPr>
          <p:cNvPr id="55" name="PlaceHolder 3"/>
          <p:cNvSpPr>
            <a:spLocks noGrp="1"/>
          </p:cNvSpPr>
          <p:nvPr>
            <p:ph type="ftr" idx="28"/>
          </p:nvPr>
        </p:nvSpPr>
        <p:spPr>
          <a:xfrm>
            <a:off x="3124080" y="6245280"/>
            <a:ext cx="2894040" cy="474840"/>
          </a:xfrm>
          <a:prstGeom prst="rect">
            <a:avLst/>
          </a:prstGeom>
          <a:noFill/>
          <a:ln w="0">
            <a:noFill/>
          </a:ln>
        </p:spPr>
        <p:txBody>
          <a:bodyPr lIns="91440" tIns="45720" rIns="91440" bIns="45720" numCol="1" spcCol="0" anchor="t">
            <a:noAutofit/>
          </a:bodyPr>
          <a:lstStyle>
            <a:lvl1pPr indent="0" algn="ctr">
              <a:lnSpc>
                <a:spcPct val="100000"/>
              </a:lnSpc>
              <a:buNone/>
              <a:tabLst>
                <a:tab pos="0" algn="l"/>
              </a:tabLst>
              <a:defRPr lang="cs-CZ" sz="1400" b="0" u="none" strike="noStrike">
                <a:solidFill>
                  <a:srgbClr val="FFFFFF"/>
                </a:solidFill>
                <a:effectLst/>
                <a:uFillTx/>
                <a:latin typeface="Times New Roman"/>
              </a:defRPr>
            </a:lvl1pPr>
          </a:lstStyle>
          <a:p>
            <a:pPr indent="0" algn="ctr">
              <a:lnSpc>
                <a:spcPct val="100000"/>
              </a:lnSpc>
              <a:buNone/>
              <a:tabLst>
                <a:tab pos="0" algn="l"/>
              </a:tabLst>
            </a:pPr>
            <a:r>
              <a:rPr lang="cs-CZ" sz="1400" b="0" u="none" strike="noStrike">
                <a:solidFill>
                  <a:srgbClr val="FFFFFF"/>
                </a:solidFill>
                <a:effectLst/>
                <a:uFillTx/>
                <a:latin typeface="Times New Roman"/>
              </a:rPr>
              <a:t>&lt;zápatí&gt;</a:t>
            </a:r>
          </a:p>
        </p:txBody>
      </p:sp>
      <p:sp>
        <p:nvSpPr>
          <p:cNvPr id="56" name="PlaceHolder 4"/>
          <p:cNvSpPr>
            <a:spLocks noGrp="1"/>
          </p:cNvSpPr>
          <p:nvPr>
            <p:ph type="sldNum" idx="29"/>
          </p:nvPr>
        </p:nvSpPr>
        <p:spPr>
          <a:xfrm>
            <a:off x="6553080" y="6245280"/>
            <a:ext cx="2132280" cy="474840"/>
          </a:xfrm>
          <a:prstGeom prst="rect">
            <a:avLst/>
          </a:prstGeom>
          <a:noFill/>
          <a:ln w="0">
            <a:noFill/>
          </a:ln>
        </p:spPr>
        <p:txBody>
          <a:bodyPr lIns="91440" tIns="45720" rIns="91440" bIns="45720" numCol="1" spcCol="0" anchor="t">
            <a:noAutofit/>
          </a:bodyPr>
          <a:lstStyle>
            <a:lvl1pPr indent="0" algn="r">
              <a:lnSpc>
                <a:spcPct val="100000"/>
              </a:lnSpc>
              <a:buNone/>
              <a:tabLst>
                <a:tab pos="0" algn="l"/>
              </a:tabLst>
              <a:defRPr lang="cs-CZ" sz="1400" b="0" u="none" strike="noStrike">
                <a:solidFill>
                  <a:schemeClr val="dk1"/>
                </a:solidFill>
                <a:effectLst/>
                <a:uFillTx/>
                <a:latin typeface="Arial"/>
              </a:defRPr>
            </a:lvl1pPr>
          </a:lstStyle>
          <a:p>
            <a:pPr indent="0" algn="r">
              <a:lnSpc>
                <a:spcPct val="100000"/>
              </a:lnSpc>
              <a:buNone/>
              <a:tabLst>
                <a:tab pos="0" algn="l"/>
              </a:tabLst>
            </a:pPr>
            <a:fld id="{F046B309-F86A-480F-AC1E-BFD6938BCB8C}" type="slidenum">
              <a:rPr lang="cs-CZ" sz="1400" b="0" u="none" strike="noStrike">
                <a:solidFill>
                  <a:schemeClr val="dk1"/>
                </a:solidFill>
                <a:effectLst/>
                <a:uFillTx/>
                <a:latin typeface="Arial"/>
              </a:rPr>
              <a:t>‹#›</a:t>
            </a:fld>
            <a:endParaRPr lang="cs-CZ" sz="1400" b="0" u="none" strike="noStrike">
              <a:solidFill>
                <a:srgbClr val="FFFFFF"/>
              </a:solidFill>
              <a:effectLst/>
              <a:uFillTx/>
              <a:latin typeface="Times New Roman"/>
            </a:endParaRPr>
          </a:p>
        </p:txBody>
      </p:sp>
      <p:sp>
        <p:nvSpPr>
          <p:cNvPr id="57" name="PlaceHolder 5"/>
          <p:cNvSpPr>
            <a:spLocks noGrp="1"/>
          </p:cNvSpPr>
          <p:nvPr>
            <p:ph type="dt" idx="30"/>
          </p:nvPr>
        </p:nvSpPr>
        <p:spPr>
          <a:xfrm>
            <a:off x="457200" y="6245280"/>
            <a:ext cx="2132280" cy="474840"/>
          </a:xfrm>
          <a:prstGeom prst="rect">
            <a:avLst/>
          </a:prstGeom>
          <a:noFill/>
          <a:ln w="0">
            <a:noFill/>
          </a:ln>
        </p:spPr>
        <p:txBody>
          <a:bodyPr lIns="91440" tIns="45720" rIns="91440" bIns="45720" numCol="1" spcCol="0" anchor="t">
            <a:noAutofit/>
          </a:bodyPr>
          <a:lstStyle>
            <a:lvl1pPr indent="0" algn="l">
              <a:buNone/>
              <a:defRPr lang="cs-CZ" sz="1400" b="0" u="none" strike="noStrike">
                <a:solidFill>
                  <a:srgbClr val="FFFFFF"/>
                </a:solidFill>
                <a:effectLst/>
                <a:uFillTx/>
                <a:latin typeface="Times New Roman"/>
              </a:defRPr>
            </a:lvl1pPr>
          </a:lstStyle>
          <a:p>
            <a:pPr indent="0" algn="l">
              <a:buNone/>
            </a:pPr>
            <a:r>
              <a:rPr lang="cs-CZ" sz="1400" b="0" u="none" strike="noStrike">
                <a:solidFill>
                  <a:srgbClr val="FFFFFF"/>
                </a:solidFill>
                <a:effectLst/>
                <a:uFillTx/>
                <a:latin typeface="Times New Roman"/>
              </a:rPr>
              <a:t>&lt;datum/čas&gt;</a:t>
            </a: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title"/>
          </p:nvPr>
        </p:nvSpPr>
        <p:spPr>
          <a:xfrm>
            <a:off x="685800" y="900000"/>
            <a:ext cx="7770960" cy="2698920"/>
          </a:xfrm>
          <a:prstGeom prst="rect">
            <a:avLst/>
          </a:prstGeom>
          <a:noFill/>
          <a:ln w="0">
            <a:noFill/>
          </a:ln>
        </p:spPr>
        <p:txBody>
          <a:bodyPr lIns="91440" tIns="45720" rIns="91440" bIns="45720" numCol="1" spcCol="0" anchor="ctr">
            <a:noAutofit/>
          </a:bodyPr>
          <a:lstStyle/>
          <a:p>
            <a:pPr indent="0" algn="ctr">
              <a:lnSpc>
                <a:spcPct val="100000"/>
              </a:lnSpc>
              <a:buNone/>
              <a:tabLst>
                <a:tab pos="0" algn="l"/>
              </a:tabLst>
            </a:pPr>
            <a:br>
              <a:rPr sz="4000"/>
            </a:br>
            <a:r>
              <a:rPr lang="cs-CZ" sz="4000" b="0" u="none" strike="noStrike">
                <a:solidFill>
                  <a:schemeClr val="dk2"/>
                </a:solidFill>
                <a:effectLst/>
                <a:uFillTx/>
                <a:latin typeface="Arial"/>
              </a:rPr>
              <a:t>Jak stavěli svá sídla naši předkové</a:t>
            </a:r>
            <a:br>
              <a:rPr sz="4000"/>
            </a:br>
            <a:br>
              <a:rPr sz="4000"/>
            </a:br>
            <a:endParaRPr lang="cs-CZ" sz="4000" b="0" u="none" strike="noStrike">
              <a:solidFill>
                <a:srgbClr val="FFFFFF"/>
              </a:solidFill>
              <a:effectLst/>
              <a:uFillTx/>
              <a:latin typeface="Arial"/>
            </a:endParaRPr>
          </a:p>
        </p:txBody>
      </p:sp>
      <p:sp>
        <p:nvSpPr>
          <p:cNvPr id="82" name="PlaceHolder 2"/>
          <p:cNvSpPr>
            <a:spLocks noGrp="1"/>
          </p:cNvSpPr>
          <p:nvPr>
            <p:ph type="subTitle"/>
          </p:nvPr>
        </p:nvSpPr>
        <p:spPr>
          <a:xfrm>
            <a:off x="1519560" y="4907880"/>
            <a:ext cx="6399360" cy="1751040"/>
          </a:xfrm>
          <a:prstGeom prst="rect">
            <a:avLst/>
          </a:prstGeom>
          <a:noFill/>
          <a:ln w="0">
            <a:noFill/>
          </a:ln>
        </p:spPr>
        <p:txBody>
          <a:bodyPr lIns="91440" tIns="45720" rIns="91440" bIns="45720" numCol="1" spcCol="0" anchor="t">
            <a:noAutofit/>
          </a:bodyPr>
          <a:lstStyle/>
          <a:p>
            <a:pPr indent="0" algn="ctr">
              <a:lnSpc>
                <a:spcPct val="100000"/>
              </a:lnSpc>
              <a:spcBef>
                <a:spcPts val="641"/>
              </a:spcBef>
              <a:buNone/>
              <a:tabLst>
                <a:tab pos="0" algn="l"/>
              </a:tabLst>
            </a:pPr>
            <a:r>
              <a:rPr lang="cs-CZ" sz="2100" b="0" u="none" strike="noStrike">
                <a:solidFill>
                  <a:schemeClr val="dk1"/>
                </a:solidFill>
                <a:effectLst/>
                <a:uFillTx/>
                <a:latin typeface="Arial"/>
              </a:rPr>
              <a:t>Ing.arch. Dana Novotná, Ph.D.</a:t>
            </a:r>
            <a:endParaRPr lang="cs-CZ" sz="2100" b="0" u="none" strike="noStrike">
              <a:solidFill>
                <a:srgbClr val="FFFFFF"/>
              </a:solidFill>
              <a:effectLst/>
              <a:uFillTx/>
              <a:latin typeface="Arial"/>
            </a:endParaRPr>
          </a:p>
        </p:txBody>
      </p:sp>
      <p:pic>
        <p:nvPicPr>
          <p:cNvPr id="83" name="Obrázek 82"/>
          <p:cNvPicPr/>
          <p:nvPr/>
        </p:nvPicPr>
        <p:blipFill>
          <a:blip r:embed="rId3"/>
          <a:stretch/>
        </p:blipFill>
        <p:spPr>
          <a:xfrm>
            <a:off x="612000" y="3106800"/>
            <a:ext cx="5866920" cy="1212120"/>
          </a:xfrm>
          <a:prstGeom prst="rect">
            <a:avLst/>
          </a:prstGeom>
          <a:noFill/>
          <a:ln w="0">
            <a:noFill/>
          </a:ln>
        </p:spPr>
      </p:pic>
      <p:pic>
        <p:nvPicPr>
          <p:cNvPr id="84" name="Obrázek 83"/>
          <p:cNvPicPr/>
          <p:nvPr/>
        </p:nvPicPr>
        <p:blipFill>
          <a:blip r:embed="rId4"/>
          <a:stretch/>
        </p:blipFill>
        <p:spPr>
          <a:xfrm>
            <a:off x="6598080" y="3067920"/>
            <a:ext cx="2040840" cy="1431000"/>
          </a:xfrm>
          <a:prstGeom prst="rect">
            <a:avLst/>
          </a:prstGeom>
          <a:noFill/>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4680"/>
            <a:ext cx="8228160" cy="1141560"/>
          </a:xfrm>
          <a:prstGeom prst="rect">
            <a:avLst/>
          </a:prstGeom>
          <a:noFill/>
          <a:ln w="0">
            <a:noFill/>
          </a:ln>
        </p:spPr>
        <p:txBody>
          <a:bodyPr lIns="91440" tIns="45720" rIns="91440" bIns="45720" numCol="1" spcCol="0" anchor="ctr">
            <a:noAutofit/>
          </a:bodyPr>
          <a:lstStyle/>
          <a:p>
            <a:pPr indent="0" algn="ctr">
              <a:buNone/>
            </a:pPr>
            <a:endParaRPr lang="cs-CZ" sz="4400" b="0" u="none" strike="noStrike">
              <a:solidFill>
                <a:srgbClr val="FFFFFF"/>
              </a:solidFill>
              <a:effectLst/>
              <a:uFillTx/>
              <a:latin typeface="Arial"/>
            </a:endParaRPr>
          </a:p>
        </p:txBody>
      </p:sp>
      <p:pic>
        <p:nvPicPr>
          <p:cNvPr id="113" name="Zástupný symbol pro obsah 5" descr="20240503_101853.jpg"/>
          <p:cNvPicPr/>
          <p:nvPr/>
        </p:nvPicPr>
        <p:blipFill>
          <a:blip r:embed="rId2"/>
          <a:stretch/>
        </p:blipFill>
        <p:spPr>
          <a:xfrm>
            <a:off x="857160" y="357120"/>
            <a:ext cx="7587000" cy="5758560"/>
          </a:xfrm>
          <a:prstGeom prst="rect">
            <a:avLst/>
          </a:prstGeom>
          <a:noFill/>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4680"/>
            <a:ext cx="8228160" cy="1141560"/>
          </a:xfrm>
          <a:prstGeom prst="rect">
            <a:avLst/>
          </a:prstGeom>
          <a:noFill/>
          <a:ln w="0">
            <a:noFill/>
          </a:ln>
        </p:spPr>
        <p:txBody>
          <a:bodyPr lIns="91440" tIns="45720" rIns="91440" bIns="45720" numCol="1" spcCol="0" anchor="ctr">
            <a:noAutofit/>
          </a:bodyPr>
          <a:lstStyle/>
          <a:p>
            <a:pPr indent="0" algn="ctr">
              <a:buNone/>
            </a:pPr>
            <a:endParaRPr lang="cs-CZ" sz="4400" b="0" u="none" strike="noStrike">
              <a:solidFill>
                <a:srgbClr val="FFFFFF"/>
              </a:solidFill>
              <a:effectLst/>
              <a:uFillTx/>
              <a:latin typeface="Arial"/>
            </a:endParaRPr>
          </a:p>
        </p:txBody>
      </p:sp>
      <p:pic>
        <p:nvPicPr>
          <p:cNvPr id="115" name="Obrázek 114"/>
          <p:cNvPicPr/>
          <p:nvPr/>
        </p:nvPicPr>
        <p:blipFill>
          <a:blip r:embed="rId2"/>
          <a:stretch/>
        </p:blipFill>
        <p:spPr>
          <a:xfrm>
            <a:off x="3348360" y="0"/>
            <a:ext cx="4570560" cy="6856560"/>
          </a:xfrm>
          <a:prstGeom prst="rect">
            <a:avLst/>
          </a:prstGeom>
          <a:noFill/>
          <a:ln w="0">
            <a:noFill/>
          </a:ln>
        </p:spPr>
      </p:pic>
      <p:sp>
        <p:nvSpPr>
          <p:cNvPr id="116" name="Obdélník 115"/>
          <p:cNvSpPr/>
          <p:nvPr/>
        </p:nvSpPr>
        <p:spPr>
          <a:xfrm>
            <a:off x="540000" y="6120000"/>
            <a:ext cx="17647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cs-CZ" sz="1800" b="0" u="none" strike="noStrike">
                <a:solidFill>
                  <a:srgbClr val="FFFFFF"/>
                </a:solidFill>
                <a:effectLst/>
                <a:uFillTx/>
                <a:latin typeface="Arial"/>
                <a:ea typeface="DejaVu Sans"/>
              </a:rPr>
              <a:t>Štěpánov, 1759</a:t>
            </a:r>
            <a:endParaRPr lang="cs-CZ" sz="1800" b="0" u="none" strike="noStrike">
              <a:solidFill>
                <a:srgbClr val="FFFFFF"/>
              </a:solidFill>
              <a:effectLst/>
              <a:uFillTx/>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4680"/>
            <a:ext cx="8228160" cy="1141560"/>
          </a:xfrm>
          <a:prstGeom prst="rect">
            <a:avLst/>
          </a:prstGeom>
          <a:noFill/>
          <a:ln w="0">
            <a:noFill/>
          </a:ln>
        </p:spPr>
        <p:txBody>
          <a:bodyPr lIns="91440" tIns="45720" rIns="91440" bIns="45720" numCol="1" spcCol="0" anchor="ctr">
            <a:noAutofit/>
          </a:bodyPr>
          <a:lstStyle/>
          <a:p>
            <a:pPr indent="0" algn="ctr">
              <a:buNone/>
            </a:pPr>
            <a:endParaRPr lang="cs-CZ" sz="4400" b="0" u="none" strike="noStrike">
              <a:solidFill>
                <a:srgbClr val="FFFFFF"/>
              </a:solidFill>
              <a:effectLst/>
              <a:uFillTx/>
              <a:latin typeface="Arial"/>
            </a:endParaRPr>
          </a:p>
        </p:txBody>
      </p:sp>
      <p:pic>
        <p:nvPicPr>
          <p:cNvPr id="118" name="Obrázek 117"/>
          <p:cNvPicPr/>
          <p:nvPr/>
        </p:nvPicPr>
        <p:blipFill>
          <a:blip r:embed="rId2"/>
          <a:stretch/>
        </p:blipFill>
        <p:spPr>
          <a:xfrm>
            <a:off x="2628000" y="540000"/>
            <a:ext cx="6370920" cy="6172920"/>
          </a:xfrm>
          <a:prstGeom prst="rect">
            <a:avLst/>
          </a:prstGeom>
          <a:noFill/>
          <a:ln w="0">
            <a:noFill/>
          </a:ln>
        </p:spPr>
      </p:pic>
      <p:sp>
        <p:nvSpPr>
          <p:cNvPr id="119" name="Obdélník 118"/>
          <p:cNvSpPr/>
          <p:nvPr/>
        </p:nvSpPr>
        <p:spPr>
          <a:xfrm>
            <a:off x="720000" y="6120000"/>
            <a:ext cx="15609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cs-CZ" sz="1800" b="0" u="none" strike="noStrike">
                <a:solidFill>
                  <a:srgbClr val="FFFFFF"/>
                </a:solidFill>
                <a:effectLst/>
                <a:uFillTx/>
                <a:latin typeface="Arial"/>
                <a:ea typeface="DejaVu Sans"/>
              </a:rPr>
              <a:t>Vážany, 1759</a:t>
            </a:r>
            <a:endParaRPr lang="cs-CZ" sz="1800" b="0" u="none" strike="noStrike">
              <a:solidFill>
                <a:srgbClr val="FFFFFF"/>
              </a:solidFill>
              <a:effectLst/>
              <a:uFillTx/>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8160" cy="114372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21" name="Obrázek 120"/>
          <p:cNvPicPr/>
          <p:nvPr/>
        </p:nvPicPr>
        <p:blipFill>
          <a:blip r:embed="rId2"/>
          <a:stretch/>
        </p:blipFill>
        <p:spPr>
          <a:xfrm>
            <a:off x="936000" y="720000"/>
            <a:ext cx="7522920" cy="5013720"/>
          </a:xfrm>
          <a:prstGeom prst="rect">
            <a:avLst/>
          </a:prstGeom>
          <a:noFill/>
          <a:ln w="0">
            <a:noFill/>
          </a:ln>
        </p:spPr>
      </p:pic>
      <p:sp>
        <p:nvSpPr>
          <p:cNvPr id="122" name="Obdélník 121"/>
          <p:cNvSpPr/>
          <p:nvPr/>
        </p:nvSpPr>
        <p:spPr>
          <a:xfrm>
            <a:off x="900000" y="6120000"/>
            <a:ext cx="18194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cs-CZ" sz="1800" b="0" u="none" strike="noStrike">
                <a:solidFill>
                  <a:srgbClr val="FFFFFF"/>
                </a:solidFill>
                <a:effectLst/>
                <a:uFillTx/>
                <a:latin typeface="Arial"/>
                <a:ea typeface="DejaVu Sans"/>
              </a:rPr>
              <a:t>Cetkovice, 1759</a:t>
            </a:r>
            <a:endParaRPr lang="cs-CZ" sz="1800" b="0" u="none" strike="noStrike">
              <a:solidFill>
                <a:srgbClr val="FFFFFF"/>
              </a:solidFill>
              <a:effectLst/>
              <a:uFillTx/>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174960"/>
            <a:ext cx="8228160" cy="134136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24" name="Obrázek 123"/>
          <p:cNvPicPr/>
          <p:nvPr/>
        </p:nvPicPr>
        <p:blipFill>
          <a:blip r:embed="rId2"/>
          <a:stretch/>
        </p:blipFill>
        <p:spPr>
          <a:xfrm>
            <a:off x="457200" y="1600200"/>
            <a:ext cx="8228160" cy="4524480"/>
          </a:xfrm>
          <a:prstGeom prst="rect">
            <a:avLst/>
          </a:prstGeom>
          <a:noFill/>
          <a:ln w="0">
            <a:noFill/>
          </a:ln>
        </p:spPr>
      </p:pic>
      <p:pic>
        <p:nvPicPr>
          <p:cNvPr id="125" name="Obrázek 124"/>
          <p:cNvPicPr/>
          <p:nvPr/>
        </p:nvPicPr>
        <p:blipFill>
          <a:blip r:embed="rId3"/>
          <a:stretch/>
        </p:blipFill>
        <p:spPr>
          <a:xfrm>
            <a:off x="108000" y="900000"/>
            <a:ext cx="8351640" cy="5903640"/>
          </a:xfrm>
          <a:prstGeom prst="rect">
            <a:avLst/>
          </a:prstGeom>
          <a:noFill/>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4680"/>
            <a:ext cx="8228160" cy="1141560"/>
          </a:xfrm>
          <a:prstGeom prst="rect">
            <a:avLst/>
          </a:prstGeom>
          <a:noFill/>
          <a:ln w="0">
            <a:noFill/>
          </a:ln>
        </p:spPr>
        <p:txBody>
          <a:bodyPr lIns="91440" tIns="45720" rIns="91440" bIns="45720" numCol="1" spcCol="0" anchor="ctr">
            <a:noAutofit/>
          </a:bodyPr>
          <a:lstStyle/>
          <a:p>
            <a:pPr indent="0" algn="ctr">
              <a:buNone/>
            </a:pPr>
            <a:endParaRPr lang="cs-CZ" sz="4400" b="0" u="none" strike="noStrike">
              <a:solidFill>
                <a:srgbClr val="FFFFFF"/>
              </a:solidFill>
              <a:effectLst/>
              <a:uFillTx/>
              <a:latin typeface="Arial"/>
            </a:endParaRPr>
          </a:p>
        </p:txBody>
      </p:sp>
      <p:pic>
        <p:nvPicPr>
          <p:cNvPr id="127" name="Zástupný symbol pro obsah 3" descr="besuch-in-der-bauernstube-88089.jpg"/>
          <p:cNvPicPr/>
          <p:nvPr/>
        </p:nvPicPr>
        <p:blipFill>
          <a:blip r:embed="rId2"/>
          <a:stretch/>
        </p:blipFill>
        <p:spPr>
          <a:xfrm>
            <a:off x="714240" y="500040"/>
            <a:ext cx="7714440" cy="5794560"/>
          </a:xfrm>
          <a:prstGeom prst="rect">
            <a:avLst/>
          </a:prstGeom>
          <a:noFill/>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4680"/>
            <a:ext cx="8228160" cy="1141560"/>
          </a:xfrm>
          <a:prstGeom prst="rect">
            <a:avLst/>
          </a:prstGeom>
          <a:noFill/>
          <a:ln w="0">
            <a:noFill/>
          </a:ln>
        </p:spPr>
        <p:txBody>
          <a:bodyPr lIns="91440" tIns="45720" rIns="91440" bIns="45720" numCol="1" spcCol="0" anchor="ctr">
            <a:noAutofit/>
          </a:bodyPr>
          <a:lstStyle/>
          <a:p>
            <a:pPr indent="0" algn="ctr">
              <a:buNone/>
            </a:pPr>
            <a:endParaRPr lang="cs-CZ" sz="4400" b="0" u="none" strike="noStrike">
              <a:solidFill>
                <a:srgbClr val="FFFFFF"/>
              </a:solidFill>
              <a:effectLst/>
              <a:uFillTx/>
              <a:latin typeface="Arial"/>
            </a:endParaRPr>
          </a:p>
        </p:txBody>
      </p:sp>
      <p:pic>
        <p:nvPicPr>
          <p:cNvPr id="129" name="Picture 4" descr="Třebíč -interiér-pec"/>
          <p:cNvPicPr/>
          <p:nvPr/>
        </p:nvPicPr>
        <p:blipFill>
          <a:blip r:embed="rId3"/>
          <a:stretch/>
        </p:blipFill>
        <p:spPr>
          <a:xfrm>
            <a:off x="2627280" y="549360"/>
            <a:ext cx="4319640" cy="5830920"/>
          </a:xfrm>
          <a:prstGeom prst="rect">
            <a:avLst/>
          </a:prstGeom>
          <a:noFill/>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4680"/>
            <a:ext cx="8228160" cy="1141560"/>
          </a:xfrm>
          <a:prstGeom prst="rect">
            <a:avLst/>
          </a:prstGeom>
          <a:noFill/>
          <a:ln w="0">
            <a:noFill/>
          </a:ln>
        </p:spPr>
        <p:txBody>
          <a:bodyPr lIns="91440" tIns="45720" rIns="91440" bIns="45720" numCol="1" spcCol="0" anchor="ctr">
            <a:noAutofit/>
          </a:bodyPr>
          <a:lstStyle/>
          <a:p>
            <a:pPr indent="0" algn="ctr">
              <a:buNone/>
            </a:pPr>
            <a:endParaRPr lang="cs-CZ" sz="4400" b="0" u="none" strike="noStrike">
              <a:solidFill>
                <a:srgbClr val="FFFFFF"/>
              </a:solidFill>
              <a:effectLst/>
              <a:uFillTx/>
              <a:latin typeface="Arial"/>
            </a:endParaRPr>
          </a:p>
        </p:txBody>
      </p:sp>
      <p:pic>
        <p:nvPicPr>
          <p:cNvPr id="131" name="Zástupný symbol pro obsah 4"/>
          <p:cNvPicPr/>
          <p:nvPr/>
        </p:nvPicPr>
        <p:blipFill>
          <a:blip r:embed="rId2"/>
          <a:stretch/>
        </p:blipFill>
        <p:spPr>
          <a:xfrm>
            <a:off x="457200" y="579960"/>
            <a:ext cx="3800520" cy="5696280"/>
          </a:xfrm>
          <a:prstGeom prst="rect">
            <a:avLst/>
          </a:prstGeom>
          <a:noFill/>
          <a:ln w="0">
            <a:noFill/>
          </a:ln>
        </p:spPr>
      </p:pic>
      <p:pic>
        <p:nvPicPr>
          <p:cNvPr id="132" name="Obrázek 5"/>
          <p:cNvPicPr/>
          <p:nvPr/>
        </p:nvPicPr>
        <p:blipFill>
          <a:blip r:embed="rId3"/>
          <a:stretch/>
        </p:blipFill>
        <p:spPr>
          <a:xfrm>
            <a:off x="4556880" y="620640"/>
            <a:ext cx="3744360" cy="5615280"/>
          </a:xfrm>
          <a:prstGeom prst="rect">
            <a:avLst/>
          </a:prstGeom>
          <a:noFill/>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Obdélník 132"/>
          <p:cNvSpPr/>
          <p:nvPr/>
        </p:nvSpPr>
        <p:spPr>
          <a:xfrm>
            <a:off x="0" y="429840"/>
            <a:ext cx="8859960" cy="5721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cs-CZ" sz="1800" b="0" u="none" strike="noStrike">
                <a:solidFill>
                  <a:srgbClr val="FFFFFF"/>
                </a:solidFill>
                <a:effectLst/>
                <a:uFillTx/>
                <a:latin typeface="Arial"/>
              </a:rPr>
              <a:t>Řád stavitelský pro města vesnice a plochou zem Království Českého 1833, 1845</a:t>
            </a:r>
          </a:p>
          <a:p>
            <a:pPr algn="just">
              <a:lnSpc>
                <a:spcPct val="100000"/>
              </a:lnSpc>
            </a:pPr>
            <a:endParaRPr lang="cs-CZ" sz="1800" b="0" u="none" strike="noStrike">
              <a:solidFill>
                <a:srgbClr val="FFFFFF"/>
              </a:solidFill>
              <a:effectLst/>
              <a:uFillTx/>
              <a:latin typeface="Arial"/>
            </a:endParaRPr>
          </a:p>
          <a:p>
            <a:pPr algn="just">
              <a:lnSpc>
                <a:spcPct val="100000"/>
              </a:lnSpc>
            </a:pPr>
            <a:r>
              <a:rPr lang="cs-CZ" sz="1800" b="0" u="none" strike="noStrike">
                <a:solidFill>
                  <a:srgbClr val="FFFFFF"/>
                </a:solidFill>
                <a:effectLst/>
                <a:uFillTx/>
                <a:latin typeface="Arial"/>
              </a:rPr>
              <a:t>§1 Žádná stavba nesmí se postaviti bez povolení…</a:t>
            </a:r>
          </a:p>
          <a:p>
            <a:pPr algn="just">
              <a:lnSpc>
                <a:spcPct val="100000"/>
              </a:lnSpc>
            </a:pPr>
            <a:endParaRPr lang="cs-CZ" sz="1800" b="0" u="none" strike="noStrike">
              <a:solidFill>
                <a:srgbClr val="FFFFFF"/>
              </a:solidFill>
              <a:effectLst/>
              <a:uFillTx/>
              <a:latin typeface="Arial"/>
            </a:endParaRPr>
          </a:p>
          <a:p>
            <a:pPr algn="just">
              <a:lnSpc>
                <a:spcPct val="100000"/>
              </a:lnSpc>
            </a:pPr>
            <a:r>
              <a:rPr lang="cs-CZ" sz="1800" b="0" u="none" strike="noStrike">
                <a:solidFill>
                  <a:srgbClr val="FFFFFF"/>
                </a:solidFill>
                <a:effectLst/>
                <a:uFillTx/>
                <a:latin typeface="Arial"/>
              </a:rPr>
              <a:t>§3 Podnikatel stavby jest povinnen před zařízením stavby prosbu o udělení stavebního konsenzu politickému úřadu podati a zadávce této nástin všech pater od ustanoveného stavitelského zednického neb tesařského mistra zhotovený a podepsaný s názorem, stranním vnitřní výbavu vypodobňujícím, s hlavním stavení názorem s vroubením střechy a s názorem polohy, v kterémž nádvoří, vedlejší stavení, pak ulice neb prostranství, kterého se stavení náčelím dotýká, opatřený přiložiti…</a:t>
            </a:r>
          </a:p>
          <a:p>
            <a:pPr algn="just">
              <a:lnSpc>
                <a:spcPct val="100000"/>
              </a:lnSpc>
            </a:pPr>
            <a:r>
              <a:rPr lang="cs-CZ" sz="1800" b="0" u="none" strike="noStrike">
                <a:solidFill>
                  <a:srgbClr val="FFFFFF"/>
                </a:solidFill>
                <a:effectLst/>
                <a:uFillTx/>
                <a:latin typeface="Arial"/>
              </a:rPr>
              <a:t>...Po předložení s žádosti o dovolení na stavění má se bez odkladu zavésti místní prohlídka od nařízeného politického stavebního úřadu s povolaným zkušeným nestranným stavebním neb zednickým mistrem, s podnikatelem stavby a jeho stavitelním správcem a s oučastnými sousedy a obezřetně o to přičiniti se, aby vady vyskytnuté v dobrotě odstranily se.</a:t>
            </a:r>
          </a:p>
          <a:p>
            <a:pPr algn="just">
              <a:lnSpc>
                <a:spcPct val="100000"/>
              </a:lnSpc>
            </a:pPr>
            <a:endParaRPr lang="cs-CZ" sz="1800" b="0" u="none" strike="noStrike">
              <a:solidFill>
                <a:srgbClr val="FFFFFF"/>
              </a:solidFill>
              <a:effectLst/>
              <a:uFillTx/>
              <a:latin typeface="Arial"/>
            </a:endParaRPr>
          </a:p>
          <a:p>
            <a:pPr algn="just">
              <a:lnSpc>
                <a:spcPct val="100000"/>
              </a:lnSpc>
            </a:pPr>
            <a:r>
              <a:rPr lang="cs-CZ" sz="1800" b="0" u="none" strike="noStrike">
                <a:solidFill>
                  <a:srgbClr val="FFFFFF"/>
                </a:solidFill>
                <a:effectLst/>
                <a:uFillTx/>
                <a:latin typeface="Arial"/>
              </a:rPr>
              <a:t>§6 Při nastávajících hlavních opravách, jaké se na zachování stavby na celku aneb na hlavních částkách konají, při předělávání hlavního čela a staveb takových, jimiž posavadní stavba odejmutím, přestavěním aneb předěláním částek nějakou změnu utrpí, kteráž na pevnost, bezpečnost proti ohni, na zevní pohled aneb na práva sousedů působiti může, mají podnikatelé stavby postupovat---jako v předešlých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174960"/>
            <a:ext cx="8228160" cy="134136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35" name="Obrázek 134"/>
          <p:cNvPicPr/>
          <p:nvPr/>
        </p:nvPicPr>
        <p:blipFill>
          <a:blip r:embed="rId2"/>
          <a:stretch/>
        </p:blipFill>
        <p:spPr>
          <a:xfrm>
            <a:off x="457200" y="1600200"/>
            <a:ext cx="8228160" cy="4524480"/>
          </a:xfrm>
          <a:prstGeom prst="rect">
            <a:avLst/>
          </a:prstGeom>
          <a:noFill/>
          <a:ln w="0">
            <a:noFill/>
          </a:ln>
        </p:spPr>
      </p:pic>
      <p:pic>
        <p:nvPicPr>
          <p:cNvPr id="136" name="Obrázek 135"/>
          <p:cNvPicPr/>
          <p:nvPr/>
        </p:nvPicPr>
        <p:blipFill>
          <a:blip r:embed="rId3"/>
          <a:stretch/>
        </p:blipFill>
        <p:spPr>
          <a:xfrm>
            <a:off x="540000" y="0"/>
            <a:ext cx="9143280" cy="6856920"/>
          </a:xfrm>
          <a:prstGeom prst="rect">
            <a:avLst/>
          </a:prstGeom>
          <a:noFill/>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8160" cy="1143720"/>
          </a:xfrm>
          <a:prstGeom prst="rect">
            <a:avLst/>
          </a:prstGeom>
          <a:noFill/>
          <a:ln w="0">
            <a:noFill/>
          </a:ln>
        </p:spPr>
        <p:txBody>
          <a:bodyPr lIns="0" tIns="0" rIns="0" bIns="0" numCol="1" spcCol="0" anchor="ctr">
            <a:spAutoFit/>
          </a:bodyPr>
          <a:lstStyle/>
          <a:p>
            <a:pPr indent="0" algn="ctr">
              <a:lnSpc>
                <a:spcPct val="100000"/>
              </a:lnSpc>
              <a:buNone/>
              <a:tabLst>
                <a:tab pos="0" algn="l"/>
              </a:tabLst>
            </a:pPr>
            <a:r>
              <a:rPr lang="cs-CZ" sz="2800" b="0" u="none" strike="noStrike">
                <a:solidFill>
                  <a:schemeClr val="dk2"/>
                </a:solidFill>
                <a:effectLst/>
                <a:uFillTx/>
                <a:latin typeface="Arial"/>
              </a:rPr>
              <a:t> </a:t>
            </a:r>
            <a:r>
              <a:rPr lang="cs-CZ" sz="2800" b="0" u="none" strike="noStrike">
                <a:solidFill>
                  <a:srgbClr val="FFFFFF"/>
                </a:solidFill>
                <a:effectLst/>
                <a:uFillTx/>
                <a:latin typeface="Arial"/>
              </a:rPr>
              <a:t>Podoba vsí odvislá od plužiny</a:t>
            </a:r>
          </a:p>
        </p:txBody>
      </p:sp>
      <p:pic>
        <p:nvPicPr>
          <p:cNvPr id="86" name="Obrázek 85"/>
          <p:cNvPicPr/>
          <p:nvPr/>
        </p:nvPicPr>
        <p:blipFill>
          <a:blip r:embed="rId2"/>
          <a:stretch/>
        </p:blipFill>
        <p:spPr>
          <a:xfrm>
            <a:off x="9755640" y="3409200"/>
            <a:ext cx="8531640" cy="4690440"/>
          </a:xfrm>
          <a:prstGeom prst="rect">
            <a:avLst/>
          </a:prstGeom>
          <a:noFill/>
          <a:ln w="0">
            <a:noFill/>
          </a:ln>
        </p:spPr>
      </p:pic>
      <p:pic>
        <p:nvPicPr>
          <p:cNvPr id="87" name="Obrázek 86"/>
          <p:cNvPicPr/>
          <p:nvPr/>
        </p:nvPicPr>
        <p:blipFill>
          <a:blip r:embed="rId3"/>
          <a:stretch/>
        </p:blipFill>
        <p:spPr>
          <a:xfrm>
            <a:off x="1260000" y="1417320"/>
            <a:ext cx="6911640" cy="5165640"/>
          </a:xfrm>
          <a:prstGeom prst="rect">
            <a:avLst/>
          </a:prstGeom>
          <a:noFill/>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8160" cy="114372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38" name="Obrázek 137"/>
          <p:cNvPicPr/>
          <p:nvPr/>
        </p:nvPicPr>
        <p:blipFill>
          <a:blip r:embed="rId2"/>
          <a:stretch/>
        </p:blipFill>
        <p:spPr>
          <a:xfrm>
            <a:off x="252000" y="0"/>
            <a:ext cx="8566920" cy="6424920"/>
          </a:xfrm>
          <a:prstGeom prst="rect">
            <a:avLst/>
          </a:prstGeom>
          <a:noFill/>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174960"/>
            <a:ext cx="8228160" cy="134136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40" name="Obrázek 139"/>
          <p:cNvPicPr/>
          <p:nvPr/>
        </p:nvPicPr>
        <p:blipFill>
          <a:blip r:embed="rId2"/>
          <a:stretch/>
        </p:blipFill>
        <p:spPr>
          <a:xfrm>
            <a:off x="457200" y="1600200"/>
            <a:ext cx="8228160" cy="4524480"/>
          </a:xfrm>
          <a:prstGeom prst="rect">
            <a:avLst/>
          </a:prstGeom>
          <a:noFill/>
          <a:ln w="0">
            <a:noFill/>
          </a:ln>
        </p:spPr>
      </p:pic>
      <p:pic>
        <p:nvPicPr>
          <p:cNvPr id="141" name="Obrázek 140"/>
          <p:cNvPicPr/>
          <p:nvPr/>
        </p:nvPicPr>
        <p:blipFill>
          <a:blip r:embed="rId3"/>
          <a:stretch/>
        </p:blipFill>
        <p:spPr>
          <a:xfrm>
            <a:off x="396360" y="-197280"/>
            <a:ext cx="9143280" cy="6856920"/>
          </a:xfrm>
          <a:prstGeom prst="rect">
            <a:avLst/>
          </a:prstGeom>
          <a:noFill/>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3600"/>
            <a:ext cx="8228160" cy="114372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43" name="Obrázek 142"/>
          <p:cNvPicPr/>
          <p:nvPr/>
        </p:nvPicPr>
        <p:blipFill>
          <a:blip r:embed="rId2"/>
          <a:stretch/>
        </p:blipFill>
        <p:spPr>
          <a:xfrm>
            <a:off x="900000" y="0"/>
            <a:ext cx="8638920" cy="6478920"/>
          </a:xfrm>
          <a:prstGeom prst="rect">
            <a:avLst/>
          </a:prstGeom>
          <a:noFill/>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laceHolder 1"/>
          <p:cNvSpPr>
            <a:spLocks noGrp="1"/>
          </p:cNvSpPr>
          <p:nvPr>
            <p:ph type="title"/>
          </p:nvPr>
        </p:nvSpPr>
        <p:spPr>
          <a:xfrm>
            <a:off x="1143000" y="1121760"/>
            <a:ext cx="6856560" cy="2387520"/>
          </a:xfrm>
          <a:prstGeom prst="rect">
            <a:avLst/>
          </a:prstGeom>
          <a:noFill/>
          <a:ln w="0">
            <a:noFill/>
          </a:ln>
        </p:spPr>
        <p:txBody>
          <a:bodyPr lIns="0" tIns="0" rIns="0" bIns="0" numCol="1" spcCol="0" anchor="ctr">
            <a:spAutoFit/>
          </a:bodyPr>
          <a:lstStyle/>
          <a:p>
            <a:pPr indent="0" algn="l">
              <a:buNone/>
              <a:tabLst>
                <a:tab pos="0" algn="l"/>
              </a:tabLst>
            </a:pPr>
            <a:endParaRPr lang="cs-CZ" sz="6000" b="0" u="none" strike="noStrike">
              <a:solidFill>
                <a:srgbClr val="FFFFFF"/>
              </a:solidFill>
              <a:effectLst/>
              <a:uFillTx/>
              <a:latin typeface="Arial"/>
            </a:endParaRPr>
          </a:p>
        </p:txBody>
      </p:sp>
      <p:sp>
        <p:nvSpPr>
          <p:cNvPr id="145" name="PlaceHolder 2"/>
          <p:cNvSpPr>
            <a:spLocks noGrp="1"/>
          </p:cNvSpPr>
          <p:nvPr>
            <p:ph/>
          </p:nvPr>
        </p:nvSpPr>
        <p:spPr>
          <a:xfrm>
            <a:off x="457200" y="1604520"/>
            <a:ext cx="8228160" cy="3976200"/>
          </a:xfrm>
          <a:prstGeom prst="rect">
            <a:avLst/>
          </a:prstGeom>
          <a:noFill/>
          <a:ln w="0">
            <a:noFill/>
          </a:ln>
        </p:spPr>
        <p:txBody>
          <a:bodyPr lIns="0" tIns="0" rIns="0" bIns="0" anchor="t">
            <a:normAutofit/>
          </a:bodyPr>
          <a:lstStyle/>
          <a:p>
            <a:pPr indent="0" algn="l">
              <a:spcBef>
                <a:spcPts val="1417"/>
              </a:spcBef>
              <a:buNone/>
            </a:pPr>
            <a:endParaRPr lang="cs-CZ" sz="3200" b="0" u="none" strike="noStrike">
              <a:solidFill>
                <a:srgbClr val="FFFFFF"/>
              </a:solidFill>
              <a:effectLst/>
              <a:uFillTx/>
              <a:latin typeface="Arial"/>
            </a:endParaRPr>
          </a:p>
        </p:txBody>
      </p:sp>
      <p:sp>
        <p:nvSpPr>
          <p:cNvPr id="146" name="Obdélník 145"/>
          <p:cNvSpPr/>
          <p:nvPr/>
        </p:nvSpPr>
        <p:spPr>
          <a:xfrm>
            <a:off x="277200" y="720000"/>
            <a:ext cx="8362440" cy="520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cs-CZ" sz="1800" b="0" u="none" strike="noStrike">
                <a:solidFill>
                  <a:srgbClr val="FFFFFF"/>
                </a:solidFill>
                <a:effectLst/>
                <a:uFillTx/>
                <a:latin typeface="Arial"/>
              </a:rPr>
              <a:t>§ 8 Rozdělení vnitřní v privátních staveních nových a neb přestavovaných zůstává pod výminkou, aby se nebezpečenství ohně aneb jiným nebezpečným základům uhnulo, podnikateli stavby zanecháno.</a:t>
            </a:r>
          </a:p>
          <a:p>
            <a:pPr>
              <a:lnSpc>
                <a:spcPct val="100000"/>
              </a:lnSpc>
            </a:pPr>
            <a:endParaRPr lang="cs-CZ" sz="1800" b="0" u="none" strike="noStrike">
              <a:solidFill>
                <a:srgbClr val="FFFFFF"/>
              </a:solidFill>
              <a:effectLst/>
              <a:uFillTx/>
              <a:latin typeface="Arial"/>
            </a:endParaRPr>
          </a:p>
          <a:p>
            <a:pPr>
              <a:lnSpc>
                <a:spcPct val="100000"/>
              </a:lnSpc>
            </a:pPr>
            <a:r>
              <a:rPr lang="cs-CZ" sz="1800" b="0" u="none" strike="noStrike">
                <a:solidFill>
                  <a:srgbClr val="FFFFFF"/>
                </a:solidFill>
                <a:effectLst/>
                <a:uFillTx/>
                <a:latin typeface="Arial"/>
              </a:rPr>
              <a:t>§14 Každé nové stavení má se z dobrého staviva, totiž náležitě vypálených cihel, z náležitě vyschlého kamene a z dobré, náležitě vypracované malty vystavěti. Krovy mají se stavěti ze suchého, zdravého, nepřestálého a v pravý čas káceného dříví.</a:t>
            </a:r>
          </a:p>
          <a:p>
            <a:pPr>
              <a:lnSpc>
                <a:spcPct val="100000"/>
              </a:lnSpc>
            </a:pPr>
            <a:r>
              <a:rPr lang="cs-CZ" sz="1800" b="0" u="none" strike="noStrike">
                <a:solidFill>
                  <a:srgbClr val="FFFFFF"/>
                </a:solidFill>
                <a:effectLst/>
                <a:uFillTx/>
                <a:latin typeface="Arial"/>
              </a:rPr>
              <a:t>Cihel nepálených aneb tak zvaných egyptských může se používati jenom na stavbu vnitřní, posléz na krytí stavení hospodářských od ohně bezpečné za nedostatku tašek kalence potřebovati.</a:t>
            </a:r>
          </a:p>
          <a:p>
            <a:pPr>
              <a:lnSpc>
                <a:spcPct val="100000"/>
              </a:lnSpc>
            </a:pPr>
            <a:endParaRPr lang="cs-CZ" sz="1800" b="0" u="none" strike="noStrike">
              <a:solidFill>
                <a:srgbClr val="FFFFFF"/>
              </a:solidFill>
              <a:effectLst/>
              <a:uFillTx/>
              <a:latin typeface="Arial"/>
            </a:endParaRPr>
          </a:p>
          <a:p>
            <a:pPr>
              <a:lnSpc>
                <a:spcPct val="100000"/>
              </a:lnSpc>
            </a:pPr>
            <a:r>
              <a:rPr lang="cs-CZ" sz="1800" b="0" u="none" strike="noStrike">
                <a:solidFill>
                  <a:srgbClr val="FFFFFF"/>
                </a:solidFill>
                <a:effectLst/>
                <a:uFillTx/>
                <a:latin typeface="Arial"/>
              </a:rPr>
              <a:t>§ 20 Stavení hospodářská, totiž: stodoly. Kůlny, sejpky, chlévy a dřevníky mají býti vždycky za obydlím a pokudž možno od obydlí a od stavní sousedských mezerou nejméně 3 sáhy oddělena,</a:t>
            </a:r>
          </a:p>
          <a:p>
            <a:pPr>
              <a:lnSpc>
                <a:spcPct val="100000"/>
              </a:lnSpc>
            </a:pPr>
            <a:r>
              <a:rPr lang="cs-CZ" sz="1800" b="0" u="none" strike="noStrike">
                <a:solidFill>
                  <a:srgbClr val="FFFFFF"/>
                </a:solidFill>
                <a:effectLst/>
                <a:uFillTx/>
                <a:latin typeface="Arial"/>
              </a:rPr>
              <a:t>Kde tomu místo nedovoluje, mají se jednotlivá hospodářská stavení od přístojících, zvláště ale od bytových domů zdí proti ohni odděliti.</a:t>
            </a:r>
          </a:p>
          <a:p>
            <a:pPr>
              <a:lnSpc>
                <a:spcPct val="100000"/>
              </a:lnSpc>
            </a:pPr>
            <a:r>
              <a:rPr lang="cs-CZ" sz="1800" b="0" u="none" strike="noStrike">
                <a:solidFill>
                  <a:srgbClr val="FFFFFF"/>
                </a:solidFill>
                <a:effectLst/>
                <a:uFillTx/>
                <a:latin typeface="Arial"/>
              </a:rPr>
              <a:t>Dřevníky, jestli na částku příbytkového stavení působí, mají se vyzdíti a klenouti, odděleně od obydlí mohou jako kůlny s vyzděnými pilíři a krytem před ohněm bezpečným vystaviti se.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4680"/>
            <a:ext cx="8228160" cy="1141560"/>
          </a:xfrm>
          <a:prstGeom prst="rect">
            <a:avLst/>
          </a:prstGeom>
          <a:noFill/>
          <a:ln w="0">
            <a:noFill/>
          </a:ln>
        </p:spPr>
        <p:txBody>
          <a:bodyPr lIns="91440" tIns="45720" rIns="91440" bIns="45720" numCol="1" spcCol="0" anchor="ctr">
            <a:noAutofit/>
          </a:bodyPr>
          <a:lstStyle/>
          <a:p>
            <a:pPr indent="0" algn="ctr">
              <a:buNone/>
            </a:pPr>
            <a:endParaRPr lang="cs-CZ" sz="4400" b="0" u="none" strike="noStrike">
              <a:solidFill>
                <a:srgbClr val="FFFFFF"/>
              </a:solidFill>
              <a:effectLst/>
              <a:uFillTx/>
              <a:latin typeface="Arial"/>
            </a:endParaRPr>
          </a:p>
        </p:txBody>
      </p:sp>
      <p:pic>
        <p:nvPicPr>
          <p:cNvPr id="148" name="Obrázek 147"/>
          <p:cNvPicPr/>
          <p:nvPr/>
        </p:nvPicPr>
        <p:blipFill>
          <a:blip r:embed="rId2"/>
          <a:stretch/>
        </p:blipFill>
        <p:spPr>
          <a:xfrm>
            <a:off x="1044000" y="360000"/>
            <a:ext cx="6874920" cy="3292920"/>
          </a:xfrm>
          <a:prstGeom prst="rect">
            <a:avLst/>
          </a:prstGeom>
          <a:noFill/>
          <a:ln w="0">
            <a:noFill/>
          </a:ln>
        </p:spPr>
      </p:pic>
      <p:pic>
        <p:nvPicPr>
          <p:cNvPr id="149" name="Obrázek 148"/>
          <p:cNvPicPr/>
          <p:nvPr/>
        </p:nvPicPr>
        <p:blipFill>
          <a:blip r:embed="rId3"/>
          <a:stretch/>
        </p:blipFill>
        <p:spPr>
          <a:xfrm>
            <a:off x="4353480" y="3936240"/>
            <a:ext cx="3706920" cy="2785320"/>
          </a:xfrm>
          <a:prstGeom prst="rect">
            <a:avLst/>
          </a:prstGeom>
          <a:noFill/>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laceHolder 1"/>
          <p:cNvSpPr>
            <a:spLocks noGrp="1"/>
          </p:cNvSpPr>
          <p:nvPr>
            <p:ph type="title"/>
          </p:nvPr>
        </p:nvSpPr>
        <p:spPr>
          <a:xfrm>
            <a:off x="720000" y="-595440"/>
            <a:ext cx="8228160" cy="5625360"/>
          </a:xfrm>
          <a:prstGeom prst="rect">
            <a:avLst/>
          </a:prstGeom>
          <a:noFill/>
          <a:ln w="0">
            <a:noFill/>
          </a:ln>
        </p:spPr>
        <p:txBody>
          <a:bodyPr lIns="0" tIns="0" rIns="0" bIns="0" numCol="1" spcCol="0" anchor="ctr">
            <a:spAutoFit/>
          </a:bodyPr>
          <a:lstStyle/>
          <a:p>
            <a:pPr indent="0" algn="l">
              <a:lnSpc>
                <a:spcPct val="100000"/>
              </a:lnSpc>
              <a:buNone/>
              <a:tabLst>
                <a:tab pos="0" algn="l"/>
              </a:tabLst>
            </a:pPr>
            <a:br>
              <a:rPr sz="2200"/>
            </a:br>
            <a:br>
              <a:rPr sz="2200"/>
            </a:br>
            <a:br>
              <a:rPr sz="2200"/>
            </a:br>
            <a:br>
              <a:rPr sz="2200"/>
            </a:br>
            <a:r>
              <a:rPr lang="cs-CZ" sz="2200" b="0" u="none" strike="noStrike">
                <a:solidFill>
                  <a:srgbClr val="FFFFFF"/>
                </a:solidFill>
                <a:effectLst/>
                <a:uFillTx/>
                <a:latin typeface="Arial"/>
              </a:rPr>
              <a:t>§ 32 Stavení nově stavěná mají se krýti cihlami, taškami, křidlicí aneb plechem. Pokrývání stavení nových šindelem zapovídá se a jen za nedostatku pálených pokryvných cihel stavení hospodářská kalencem krýti se povoluje. </a:t>
            </a:r>
            <a:br>
              <a:rPr sz="2200"/>
            </a:br>
            <a:r>
              <a:rPr lang="cs-CZ" sz="2200" b="0" u="none" strike="noStrike">
                <a:solidFill>
                  <a:srgbClr val="FFFFFF"/>
                </a:solidFill>
                <a:effectLst/>
                <a:uFillTx/>
                <a:latin typeface="Arial"/>
              </a:rPr>
              <a:t>Kurek čili prejs na pokrývání stavení nových se již používati nemá.</a:t>
            </a:r>
            <a:br>
              <a:rPr sz="2200"/>
            </a:br>
            <a:r>
              <a:rPr lang="cs-CZ" sz="2200" b="0" u="none" strike="noStrike">
                <a:solidFill>
                  <a:srgbClr val="FFFFFF"/>
                </a:solidFill>
                <a:effectLst/>
                <a:uFillTx/>
                <a:latin typeface="Arial"/>
              </a:rPr>
              <a:t>Při hlavní správě střechy stavení již stojícího má se skrze znately vyšetřit, mohouli stěny neb zdě cihlovou střechu unésti, aneb může-li jim k tomu outratou nepřílišnou přispěti. Možno-li, má se střecha překrýti cihlami, nemožno-li a byla-li stará přestavovaná střecha kryta doškami, ať se překryje alespoň šindelem.</a:t>
            </a:r>
            <a:br>
              <a:rPr sz="2200"/>
            </a:br>
            <a:br>
              <a:rPr sz="2200"/>
            </a:br>
            <a:r>
              <a:rPr lang="cs-CZ" sz="2200" b="0" u="none" strike="noStrike">
                <a:solidFill>
                  <a:srgbClr val="FFFFFF"/>
                </a:solidFill>
                <a:effectLst/>
                <a:uFillTx/>
                <a:latin typeface="Arial"/>
              </a:rPr>
              <a:t>§35 Lomenice prkny zabité, na staveních zděných trpěti se nemají, nýbrž ať se na staveních dřevěných mazaninou opatří, na staveních zděných ale cihlami nechť se zazdějí</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174960"/>
            <a:ext cx="8228160" cy="134136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52" name="Obrázek 151"/>
          <p:cNvPicPr/>
          <p:nvPr/>
        </p:nvPicPr>
        <p:blipFill>
          <a:blip r:embed="rId2"/>
          <a:stretch/>
        </p:blipFill>
        <p:spPr>
          <a:xfrm>
            <a:off x="457200" y="1600200"/>
            <a:ext cx="8228160" cy="4524480"/>
          </a:xfrm>
          <a:prstGeom prst="rect">
            <a:avLst/>
          </a:prstGeom>
          <a:noFill/>
          <a:ln w="0">
            <a:noFill/>
          </a:ln>
        </p:spPr>
      </p:pic>
      <p:pic>
        <p:nvPicPr>
          <p:cNvPr id="153" name="Obrázek 152"/>
          <p:cNvPicPr/>
          <p:nvPr/>
        </p:nvPicPr>
        <p:blipFill>
          <a:blip r:embed="rId3"/>
          <a:stretch/>
        </p:blipFill>
        <p:spPr>
          <a:xfrm>
            <a:off x="180000" y="180000"/>
            <a:ext cx="5327640" cy="3995640"/>
          </a:xfrm>
          <a:prstGeom prst="rect">
            <a:avLst/>
          </a:prstGeom>
          <a:noFill/>
          <a:ln w="0">
            <a:noFill/>
          </a:ln>
        </p:spPr>
      </p:pic>
      <p:pic>
        <p:nvPicPr>
          <p:cNvPr id="154" name="Obrázek 153"/>
          <p:cNvPicPr/>
          <p:nvPr/>
        </p:nvPicPr>
        <p:blipFill>
          <a:blip r:embed="rId4"/>
          <a:stretch/>
        </p:blipFill>
        <p:spPr>
          <a:xfrm>
            <a:off x="3960000" y="2998800"/>
            <a:ext cx="5147640" cy="3858840"/>
          </a:xfrm>
          <a:prstGeom prst="rect">
            <a:avLst/>
          </a:prstGeom>
          <a:noFill/>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174960"/>
            <a:ext cx="8228160" cy="134136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56" name="Obrázek 155"/>
          <p:cNvPicPr/>
          <p:nvPr/>
        </p:nvPicPr>
        <p:blipFill>
          <a:blip r:embed="rId2"/>
          <a:stretch/>
        </p:blipFill>
        <p:spPr>
          <a:xfrm>
            <a:off x="343080" y="1644480"/>
            <a:ext cx="4516560" cy="3035160"/>
          </a:xfrm>
          <a:prstGeom prst="rect">
            <a:avLst/>
          </a:prstGeom>
          <a:noFill/>
          <a:ln w="0">
            <a:noFill/>
          </a:ln>
        </p:spPr>
      </p:pic>
      <p:pic>
        <p:nvPicPr>
          <p:cNvPr id="157" name="Obrázek 156"/>
          <p:cNvPicPr/>
          <p:nvPr/>
        </p:nvPicPr>
        <p:blipFill>
          <a:blip r:embed="rId3"/>
          <a:stretch/>
        </p:blipFill>
        <p:spPr>
          <a:xfrm>
            <a:off x="5040000" y="946800"/>
            <a:ext cx="3743640" cy="4992840"/>
          </a:xfrm>
          <a:prstGeom prst="rect">
            <a:avLst/>
          </a:prstGeom>
          <a:noFill/>
          <a:ln w="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174960"/>
            <a:ext cx="8228160" cy="134136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59" name="Obrázek 158"/>
          <p:cNvPicPr/>
          <p:nvPr/>
        </p:nvPicPr>
        <p:blipFill>
          <a:blip r:embed="rId2"/>
          <a:stretch/>
        </p:blipFill>
        <p:spPr>
          <a:xfrm>
            <a:off x="457200" y="1600200"/>
            <a:ext cx="8228160" cy="4524480"/>
          </a:xfrm>
          <a:prstGeom prst="rect">
            <a:avLst/>
          </a:prstGeom>
          <a:noFill/>
          <a:ln w="0">
            <a:noFill/>
          </a:ln>
        </p:spPr>
      </p:pic>
      <p:pic>
        <p:nvPicPr>
          <p:cNvPr id="160" name="Obrázek 159"/>
          <p:cNvPicPr/>
          <p:nvPr/>
        </p:nvPicPr>
        <p:blipFill>
          <a:blip r:embed="rId3"/>
          <a:stretch/>
        </p:blipFill>
        <p:spPr>
          <a:xfrm>
            <a:off x="755640" y="405000"/>
            <a:ext cx="7478280" cy="5613120"/>
          </a:xfrm>
          <a:prstGeom prst="rect">
            <a:avLst/>
          </a:prstGeom>
          <a:noFill/>
          <a:ln w="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174960"/>
            <a:ext cx="8228160" cy="134136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62" name="Obrázek 161"/>
          <p:cNvPicPr/>
          <p:nvPr/>
        </p:nvPicPr>
        <p:blipFill>
          <a:blip r:embed="rId2"/>
          <a:stretch/>
        </p:blipFill>
        <p:spPr>
          <a:xfrm>
            <a:off x="457200" y="1600200"/>
            <a:ext cx="8228160" cy="4524480"/>
          </a:xfrm>
          <a:prstGeom prst="rect">
            <a:avLst/>
          </a:prstGeom>
          <a:noFill/>
          <a:ln w="0">
            <a:noFill/>
          </a:ln>
        </p:spPr>
      </p:pic>
      <p:pic>
        <p:nvPicPr>
          <p:cNvPr id="163" name="Obrázek 162"/>
          <p:cNvPicPr/>
          <p:nvPr/>
        </p:nvPicPr>
        <p:blipFill>
          <a:blip r:embed="rId3"/>
          <a:stretch/>
        </p:blipFill>
        <p:spPr>
          <a:xfrm>
            <a:off x="324000" y="900000"/>
            <a:ext cx="8315640" cy="5219640"/>
          </a:xfrm>
          <a:prstGeom prst="rect">
            <a:avLst/>
          </a:prstGeom>
          <a:noFill/>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4320000" y="274680"/>
            <a:ext cx="4365360" cy="1141560"/>
          </a:xfrm>
          <a:prstGeom prst="rect">
            <a:avLst/>
          </a:prstGeom>
          <a:noFill/>
          <a:ln w="0">
            <a:noFill/>
          </a:ln>
        </p:spPr>
        <p:txBody>
          <a:bodyPr lIns="91440" tIns="45720" rIns="91440" bIns="45720" numCol="1" spcCol="0" anchor="ctr">
            <a:noAutofit/>
          </a:bodyPr>
          <a:lstStyle/>
          <a:p>
            <a:pPr indent="0" algn="ctr">
              <a:lnSpc>
                <a:spcPct val="100000"/>
              </a:lnSpc>
              <a:buNone/>
              <a:tabLst>
                <a:tab pos="0" algn="l"/>
              </a:tabLst>
            </a:pPr>
            <a:r>
              <a:rPr lang="cs-CZ" sz="2800" b="0" u="none" strike="noStrike">
                <a:solidFill>
                  <a:srgbClr val="FFFFFF"/>
                </a:solidFill>
                <a:effectLst/>
                <a:uFillTx/>
                <a:latin typeface="Arial"/>
              </a:rPr>
              <a:t>Středověk: zásady stavění existují, tradovány ústně</a:t>
            </a:r>
          </a:p>
        </p:txBody>
      </p:sp>
      <p:pic>
        <p:nvPicPr>
          <p:cNvPr id="89" name="Zástupný symbol pro obsah 3" descr="svidna ě.jpg"/>
          <p:cNvPicPr/>
          <p:nvPr/>
        </p:nvPicPr>
        <p:blipFill>
          <a:blip r:embed="rId2"/>
          <a:stretch/>
        </p:blipFill>
        <p:spPr>
          <a:xfrm>
            <a:off x="4320000" y="1547280"/>
            <a:ext cx="1877760" cy="4524480"/>
          </a:xfrm>
          <a:prstGeom prst="rect">
            <a:avLst/>
          </a:prstGeom>
          <a:noFill/>
          <a:ln w="0">
            <a:noFill/>
          </a:ln>
        </p:spPr>
      </p:pic>
      <p:pic>
        <p:nvPicPr>
          <p:cNvPr id="90" name="Obrázek 5" descr="20250304_150729.jpg"/>
          <p:cNvPicPr/>
          <p:nvPr/>
        </p:nvPicPr>
        <p:blipFill>
          <a:blip r:embed="rId3"/>
          <a:stretch/>
        </p:blipFill>
        <p:spPr>
          <a:xfrm>
            <a:off x="309960" y="540000"/>
            <a:ext cx="3649680" cy="6154560"/>
          </a:xfrm>
          <a:prstGeom prst="rect">
            <a:avLst/>
          </a:prstGeom>
          <a:noFill/>
          <a:ln w="0">
            <a:noFill/>
          </a:ln>
        </p:spPr>
      </p:pic>
      <p:sp>
        <p:nvSpPr>
          <p:cNvPr id="91" name="TextovéPole 6"/>
          <p:cNvSpPr/>
          <p:nvPr/>
        </p:nvSpPr>
        <p:spPr>
          <a:xfrm>
            <a:off x="4929120" y="6072120"/>
            <a:ext cx="24670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cs-CZ" sz="1800" b="0" u="none" strike="noStrike">
                <a:solidFill>
                  <a:schemeClr val="dk1"/>
                </a:solidFill>
                <a:effectLst/>
                <a:uFillTx/>
                <a:latin typeface="Arial"/>
                <a:ea typeface="DejaVu Sans"/>
              </a:rPr>
              <a:t>13.- 14. století, Svídna</a:t>
            </a:r>
            <a:endParaRPr lang="cs-CZ" sz="1800" b="0" u="none" strike="noStrike">
              <a:solidFill>
                <a:srgbClr val="FFFFFF"/>
              </a:solidFill>
              <a:effectLst/>
              <a:uFillTx/>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4680"/>
            <a:ext cx="8228160" cy="1141560"/>
          </a:xfrm>
          <a:prstGeom prst="rect">
            <a:avLst/>
          </a:prstGeom>
          <a:noFill/>
          <a:ln w="0">
            <a:noFill/>
          </a:ln>
        </p:spPr>
        <p:txBody>
          <a:bodyPr lIns="91440" tIns="45720" rIns="91440" bIns="45720" numCol="1" spcCol="0" anchor="ctr">
            <a:noAutofit/>
          </a:bodyPr>
          <a:lstStyle/>
          <a:p>
            <a:pPr indent="0" algn="ctr">
              <a:buNone/>
            </a:pPr>
            <a:endParaRPr lang="cs-CZ" sz="4400" b="0" u="none" strike="noStrike">
              <a:solidFill>
                <a:srgbClr val="FFFFFF"/>
              </a:solidFill>
              <a:effectLst/>
              <a:uFillTx/>
              <a:latin typeface="Arial"/>
            </a:endParaRPr>
          </a:p>
        </p:txBody>
      </p:sp>
      <p:pic>
        <p:nvPicPr>
          <p:cNvPr id="93" name="Zástupný symbol pro obsah 3" descr="file (3).jpg"/>
          <p:cNvPicPr/>
          <p:nvPr/>
        </p:nvPicPr>
        <p:blipFill>
          <a:blip r:embed="rId2"/>
          <a:stretch/>
        </p:blipFill>
        <p:spPr>
          <a:xfrm>
            <a:off x="642960" y="3286080"/>
            <a:ext cx="3656160" cy="2126160"/>
          </a:xfrm>
          <a:prstGeom prst="rect">
            <a:avLst/>
          </a:prstGeom>
          <a:noFill/>
          <a:ln w="0">
            <a:noFill/>
          </a:ln>
        </p:spPr>
      </p:pic>
      <p:pic>
        <p:nvPicPr>
          <p:cNvPr id="94" name="Obrázek 4" descr="file.jpg"/>
          <p:cNvPicPr/>
          <p:nvPr/>
        </p:nvPicPr>
        <p:blipFill>
          <a:blip r:embed="rId3"/>
          <a:stretch/>
        </p:blipFill>
        <p:spPr>
          <a:xfrm>
            <a:off x="4357800" y="571320"/>
            <a:ext cx="4365720" cy="2338560"/>
          </a:xfrm>
          <a:prstGeom prst="rect">
            <a:avLst/>
          </a:prstGeom>
          <a:noFill/>
          <a:ln w="0">
            <a:noFill/>
          </a:ln>
        </p:spPr>
      </p:pic>
      <p:pic>
        <p:nvPicPr>
          <p:cNvPr id="95" name="Obrázek 5" descr="file (2).jpg"/>
          <p:cNvPicPr/>
          <p:nvPr/>
        </p:nvPicPr>
        <p:blipFill>
          <a:blip r:embed="rId4"/>
          <a:stretch/>
        </p:blipFill>
        <p:spPr>
          <a:xfrm>
            <a:off x="571320" y="571320"/>
            <a:ext cx="3656160" cy="2415600"/>
          </a:xfrm>
          <a:prstGeom prst="rect">
            <a:avLst/>
          </a:prstGeom>
          <a:noFill/>
          <a:ln w="0">
            <a:noFill/>
          </a:ln>
        </p:spPr>
      </p:pic>
      <p:pic>
        <p:nvPicPr>
          <p:cNvPr id="96" name="Zástupný symbol pro obsah 3" descr="file (1).jpg"/>
          <p:cNvPicPr/>
          <p:nvPr/>
        </p:nvPicPr>
        <p:blipFill>
          <a:blip r:embed="rId5"/>
          <a:stretch/>
        </p:blipFill>
        <p:spPr>
          <a:xfrm>
            <a:off x="5429160" y="3071880"/>
            <a:ext cx="3283560" cy="3094560"/>
          </a:xfrm>
          <a:prstGeom prst="rect">
            <a:avLst/>
          </a:prstGeom>
          <a:noFill/>
          <a:ln w="0">
            <a:noFill/>
          </a:ln>
        </p:spPr>
      </p:pic>
      <p:sp>
        <p:nvSpPr>
          <p:cNvPr id="97" name="TextovéPole 8"/>
          <p:cNvSpPr/>
          <p:nvPr/>
        </p:nvSpPr>
        <p:spPr>
          <a:xfrm>
            <a:off x="714240" y="6072120"/>
            <a:ext cx="28188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cs-CZ" sz="1800" b="0" u="none" strike="noStrike">
                <a:solidFill>
                  <a:schemeClr val="dk1"/>
                </a:solidFill>
                <a:effectLst/>
                <a:uFillTx/>
                <a:latin typeface="Arial"/>
                <a:ea typeface="DejaVu Sans"/>
              </a:rPr>
              <a:t>Pfaffenschlag,13.- 14. stol</a:t>
            </a:r>
            <a:endParaRPr lang="cs-CZ" sz="1800" b="0" u="none" strike="noStrike">
              <a:solidFill>
                <a:srgbClr val="FFFFFF"/>
              </a:solidFill>
              <a:effectLst/>
              <a:uFillTx/>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4680"/>
            <a:ext cx="8228160" cy="1141560"/>
          </a:xfrm>
          <a:prstGeom prst="rect">
            <a:avLst/>
          </a:prstGeom>
          <a:noFill/>
          <a:ln w="0">
            <a:noFill/>
          </a:ln>
        </p:spPr>
        <p:txBody>
          <a:bodyPr lIns="91440" tIns="45720" rIns="91440" bIns="45720" numCol="1" spcCol="0" anchor="ctr">
            <a:noAutofit/>
          </a:bodyPr>
          <a:lstStyle/>
          <a:p>
            <a:pPr indent="0" algn="ctr">
              <a:buNone/>
            </a:pPr>
            <a:endParaRPr lang="cs-CZ" sz="4400" b="0" u="none" strike="noStrike">
              <a:solidFill>
                <a:srgbClr val="FFFFFF"/>
              </a:solidFill>
              <a:effectLst/>
              <a:uFillTx/>
              <a:latin typeface="Arial"/>
            </a:endParaRPr>
          </a:p>
        </p:txBody>
      </p:sp>
      <p:sp>
        <p:nvSpPr>
          <p:cNvPr id="99" name="TextovéPole 7"/>
          <p:cNvSpPr/>
          <p:nvPr/>
        </p:nvSpPr>
        <p:spPr>
          <a:xfrm>
            <a:off x="-2520000" y="6120000"/>
            <a:ext cx="3513240" cy="367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endParaRPr lang="cs-CZ" sz="1800" b="0" u="none" strike="noStrike">
              <a:solidFill>
                <a:srgbClr val="FFFFFF"/>
              </a:solidFill>
              <a:effectLst/>
              <a:uFillTx/>
              <a:latin typeface="Arial"/>
            </a:endParaRPr>
          </a:p>
        </p:txBody>
      </p:sp>
      <p:pic>
        <p:nvPicPr>
          <p:cNvPr id="100" name="Obrázek 99"/>
          <p:cNvPicPr/>
          <p:nvPr/>
        </p:nvPicPr>
        <p:blipFill>
          <a:blip r:embed="rId2"/>
          <a:stretch/>
        </p:blipFill>
        <p:spPr>
          <a:xfrm>
            <a:off x="972000" y="274680"/>
            <a:ext cx="8026920" cy="6176520"/>
          </a:xfrm>
          <a:prstGeom prst="rect">
            <a:avLst/>
          </a:prstGeom>
          <a:noFill/>
          <a:ln w="0">
            <a:noFill/>
          </a:ln>
        </p:spPr>
      </p:pic>
      <p:pic>
        <p:nvPicPr>
          <p:cNvPr id="101" name="Obrázek 100"/>
          <p:cNvPicPr/>
          <p:nvPr/>
        </p:nvPicPr>
        <p:blipFill>
          <a:blip r:embed="rId3"/>
          <a:stretch/>
        </p:blipFill>
        <p:spPr>
          <a:xfrm>
            <a:off x="216000" y="2484000"/>
            <a:ext cx="4282920" cy="3274920"/>
          </a:xfrm>
          <a:prstGeom prst="rect">
            <a:avLst/>
          </a:prstGeom>
          <a:noFill/>
          <a:ln w="0">
            <a:noFill/>
          </a:ln>
        </p:spPr>
      </p:pic>
      <p:sp>
        <p:nvSpPr>
          <p:cNvPr id="102" name="Obdélník 101"/>
          <p:cNvSpPr/>
          <p:nvPr/>
        </p:nvSpPr>
        <p:spPr>
          <a:xfrm>
            <a:off x="540000" y="6300000"/>
            <a:ext cx="50720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cs-CZ" sz="1800" b="0" u="none" strike="noStrike">
                <a:solidFill>
                  <a:srgbClr val="FFFFFF"/>
                </a:solidFill>
                <a:effectLst/>
                <a:uFillTx/>
                <a:latin typeface="Arial"/>
                <a:ea typeface="DejaVu Sans"/>
              </a:rPr>
              <a:t>Koldín, Práva městská Království Českého 1579</a:t>
            </a:r>
            <a:endParaRPr lang="cs-CZ" sz="1800" b="0" u="none" strike="noStrike">
              <a:solidFill>
                <a:srgbClr val="FFFFFF"/>
              </a:solidFill>
              <a:effectLst/>
              <a:uFillTx/>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4680"/>
            <a:ext cx="8228160" cy="1141560"/>
          </a:xfrm>
          <a:prstGeom prst="rect">
            <a:avLst/>
          </a:prstGeom>
          <a:noFill/>
          <a:ln w="0">
            <a:noFill/>
          </a:ln>
        </p:spPr>
        <p:txBody>
          <a:bodyPr lIns="91440" tIns="45720" rIns="91440" bIns="45720" numCol="1" spcCol="0" anchor="ctr">
            <a:noAutofit/>
          </a:bodyPr>
          <a:lstStyle/>
          <a:p>
            <a:pPr indent="0" algn="ctr">
              <a:lnSpc>
                <a:spcPct val="100000"/>
              </a:lnSpc>
              <a:buNone/>
              <a:tabLst>
                <a:tab pos="0" algn="l"/>
              </a:tabLst>
            </a:pPr>
            <a:r>
              <a:rPr lang="cs-CZ" sz="4400" b="0" u="none" strike="noStrike">
                <a:solidFill>
                  <a:schemeClr val="dk2"/>
                </a:solidFill>
                <a:effectLst/>
                <a:uFillTx/>
                <a:latin typeface="Arial"/>
              </a:rPr>
              <a:t>              Urbáře</a:t>
            </a:r>
            <a:endParaRPr lang="cs-CZ" sz="4400" b="0" u="none" strike="noStrike">
              <a:solidFill>
                <a:srgbClr val="FFFFFF"/>
              </a:solidFill>
              <a:effectLst/>
              <a:uFillTx/>
              <a:latin typeface="Arial"/>
            </a:endParaRPr>
          </a:p>
        </p:txBody>
      </p:sp>
      <p:pic>
        <p:nvPicPr>
          <p:cNvPr id="104" name="Obrázek 103"/>
          <p:cNvPicPr/>
          <p:nvPr/>
        </p:nvPicPr>
        <p:blipFill>
          <a:blip r:embed="rId2"/>
          <a:stretch/>
        </p:blipFill>
        <p:spPr>
          <a:xfrm>
            <a:off x="253080" y="274680"/>
            <a:ext cx="3814920" cy="5254920"/>
          </a:xfrm>
          <a:prstGeom prst="rect">
            <a:avLst/>
          </a:prstGeom>
          <a:noFill/>
          <a:ln w="0">
            <a:noFill/>
          </a:ln>
        </p:spPr>
      </p:pic>
      <p:pic>
        <p:nvPicPr>
          <p:cNvPr id="105" name="Obrázek 104"/>
          <p:cNvPicPr/>
          <p:nvPr/>
        </p:nvPicPr>
        <p:blipFill>
          <a:blip r:embed="rId3"/>
          <a:stretch/>
        </p:blipFill>
        <p:spPr>
          <a:xfrm>
            <a:off x="4140000" y="2642400"/>
            <a:ext cx="4498920" cy="3296520"/>
          </a:xfrm>
          <a:prstGeom prst="rect">
            <a:avLst/>
          </a:prstGeom>
          <a:noFill/>
          <a:ln w="0">
            <a:noFill/>
          </a:ln>
        </p:spPr>
      </p:pic>
      <p:sp>
        <p:nvSpPr>
          <p:cNvPr id="106" name="Obdélník 105"/>
          <p:cNvSpPr/>
          <p:nvPr/>
        </p:nvSpPr>
        <p:spPr>
          <a:xfrm>
            <a:off x="360000" y="6120000"/>
            <a:ext cx="4370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cs-CZ" sz="1800" b="0" u="none" strike="noStrike">
                <a:solidFill>
                  <a:srgbClr val="FFFFFF"/>
                </a:solidFill>
                <a:effectLst/>
                <a:uFillTx/>
                <a:latin typeface="Arial"/>
                <a:ea typeface="DejaVu Sans"/>
              </a:rPr>
              <a:t>Brtnice, konec 16.stol., Broumov 1676</a:t>
            </a:r>
            <a:endParaRPr lang="cs-CZ" sz="1800" b="0" u="none" strike="noStrike">
              <a:solidFill>
                <a:srgbClr val="FFFFFF"/>
              </a:solidFill>
              <a:effectLst/>
              <a:uFillTx/>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8160" cy="1143720"/>
          </a:xfrm>
          <a:prstGeom prst="rect">
            <a:avLst/>
          </a:prstGeom>
          <a:noFill/>
          <a:ln w="0">
            <a:noFill/>
          </a:ln>
        </p:spPr>
        <p:txBody>
          <a:bodyPr lIns="0" tIns="0" rIns="0" bIns="0" numCol="1" spcCol="0" anchor="ctr">
            <a:spAutoFit/>
          </a:bodyPr>
          <a:lstStyle/>
          <a:p>
            <a:pPr indent="0" algn="ctr">
              <a:buNone/>
            </a:pPr>
            <a:endParaRPr lang="cs-CZ" sz="4400" b="0" u="none" strike="noStrike">
              <a:solidFill>
                <a:srgbClr val="FFFFFF"/>
              </a:solidFill>
              <a:effectLst/>
              <a:uFillTx/>
              <a:latin typeface="Arial"/>
            </a:endParaRPr>
          </a:p>
        </p:txBody>
      </p:sp>
      <p:pic>
        <p:nvPicPr>
          <p:cNvPr id="108" name="Obrázek 107"/>
          <p:cNvPicPr/>
          <p:nvPr/>
        </p:nvPicPr>
        <p:blipFill>
          <a:blip r:embed="rId2"/>
          <a:stretch/>
        </p:blipFill>
        <p:spPr>
          <a:xfrm>
            <a:off x="720000" y="274680"/>
            <a:ext cx="7882920" cy="5913720"/>
          </a:xfrm>
          <a:prstGeom prst="rect">
            <a:avLst/>
          </a:prstGeom>
          <a:noFill/>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Obrázek 1" descr="20250422_081731.jpg"/>
          <p:cNvPicPr/>
          <p:nvPr/>
        </p:nvPicPr>
        <p:blipFill>
          <a:blip r:embed="rId2"/>
          <a:srcRect t="8333" r="18749" b="10413"/>
          <a:stretch/>
        </p:blipFill>
        <p:spPr>
          <a:xfrm rot="5400000">
            <a:off x="869760" y="934560"/>
            <a:ext cx="6766560" cy="5074560"/>
          </a:xfrm>
          <a:prstGeom prst="rect">
            <a:avLst/>
          </a:prstGeom>
          <a:noFill/>
          <a:ln w="0">
            <a:noFill/>
          </a:ln>
        </p:spPr>
      </p:pic>
      <p:sp>
        <p:nvSpPr>
          <p:cNvPr id="110" name="TextovéPole 2"/>
          <p:cNvSpPr/>
          <p:nvPr/>
        </p:nvSpPr>
        <p:spPr>
          <a:xfrm>
            <a:off x="357120" y="5643720"/>
            <a:ext cx="6962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cs-CZ" sz="1800" b="0" u="none" strike="noStrike">
                <a:solidFill>
                  <a:schemeClr val="dk1"/>
                </a:solidFill>
                <a:effectLst/>
                <a:uFillTx/>
                <a:latin typeface="Arial"/>
                <a:ea typeface="DejaVu Sans"/>
              </a:rPr>
              <a:t>1679</a:t>
            </a:r>
            <a:endParaRPr lang="cs-CZ" sz="1800" b="0" u="none" strike="noStrike">
              <a:solidFill>
                <a:srgbClr val="FFFFFF"/>
              </a:solidFill>
              <a:effectLst/>
              <a:uFillTx/>
              <a:latin typeface="Arial"/>
            </a:endParaRPr>
          </a:p>
          <a:p>
            <a:pPr algn="ctr">
              <a:lnSpc>
                <a:spcPct val="100000"/>
              </a:lnSpc>
            </a:pPr>
            <a:r>
              <a:rPr lang="cs-CZ" sz="1800" b="0" u="none" strike="noStrike">
                <a:solidFill>
                  <a:schemeClr val="dk1"/>
                </a:solidFill>
                <a:effectLst/>
                <a:uFillTx/>
                <a:latin typeface="Arial"/>
                <a:ea typeface="DejaVu Sans"/>
              </a:rPr>
              <a:t>1775</a:t>
            </a:r>
            <a:endParaRPr lang="cs-CZ" sz="1800" b="0" u="none" strike="noStrike">
              <a:solidFill>
                <a:srgbClr val="FFFFFF"/>
              </a:solidFill>
              <a:effectLst/>
              <a:uFillTx/>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Obrázek 1" descr="20250422_081815.jpg"/>
          <p:cNvPicPr/>
          <p:nvPr/>
        </p:nvPicPr>
        <p:blipFill>
          <a:blip r:embed="rId2"/>
          <a:stretch/>
        </p:blipFill>
        <p:spPr>
          <a:xfrm>
            <a:off x="0" y="1136520"/>
            <a:ext cx="9142560" cy="4583520"/>
          </a:xfrm>
          <a:prstGeom prst="rect">
            <a:avLst/>
          </a:prstGeom>
          <a:noFill/>
          <a:ln w="0">
            <a:noFill/>
          </a:ln>
        </p:spPr>
      </p:pic>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4.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5.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6.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7.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8.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4185</TotalTime>
  <Words>633</Words>
  <Application>Microsoft Office PowerPoint</Application>
  <PresentationFormat>Předvádění na obrazovce (4:3)</PresentationFormat>
  <Paragraphs>33</Paragraphs>
  <Slides>29</Slides>
  <Notes>2</Notes>
  <HiddenSlides>0</HiddenSlides>
  <MMClips>0</MMClips>
  <ScaleCrop>false</ScaleCrop>
  <HeadingPairs>
    <vt:vector size="6" baseType="variant">
      <vt:variant>
        <vt:lpstr>Použitá písma</vt:lpstr>
      </vt:variant>
      <vt:variant>
        <vt:i4>4</vt:i4>
      </vt:variant>
      <vt:variant>
        <vt:lpstr>Motiv</vt:lpstr>
      </vt:variant>
      <vt:variant>
        <vt:i4>7</vt:i4>
      </vt:variant>
      <vt:variant>
        <vt:lpstr>Nadpisy snímků</vt:lpstr>
      </vt:variant>
      <vt:variant>
        <vt:i4>29</vt:i4>
      </vt:variant>
    </vt:vector>
  </HeadingPairs>
  <TitlesOfParts>
    <vt:vector size="40" baseType="lpstr">
      <vt:lpstr>Arial</vt:lpstr>
      <vt:lpstr>Symbol</vt:lpstr>
      <vt:lpstr>Times New Roman</vt:lpstr>
      <vt:lpstr>Wingdings</vt:lpstr>
      <vt:lpstr>Výchozí návrh</vt:lpstr>
      <vt:lpstr>Výchozí návrh</vt:lpstr>
      <vt:lpstr>Výchozí návrh</vt:lpstr>
      <vt:lpstr>Výchozí návrh</vt:lpstr>
      <vt:lpstr>Výchozí návrh</vt:lpstr>
      <vt:lpstr>Výchozí návrh</vt:lpstr>
      <vt:lpstr>Výchozí návrh</vt:lpstr>
      <vt:lpstr> Jak stavěli svá sídla naši předkové  </vt:lpstr>
      <vt:lpstr> Podoba vsí odvislá od plužiny</vt:lpstr>
      <vt:lpstr>Středověk: zásady stavění existují, tradovány ústně</vt:lpstr>
      <vt:lpstr>Prezentace aplikace PowerPoint</vt:lpstr>
      <vt:lpstr>Prezentace aplikace PowerPoint</vt:lpstr>
      <vt:lpstr>              Urbáře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 32 Stavení nově stavěná mají se krýti cihlami, taškami, křidlicí aneb plechem. Pokrývání stavení nových šindelem zapovídá se a jen za nedostatku pálených pokryvných cihel stavení hospodářská kalencem krýti se povoluje.  Kurek čili prejs na pokrývání stavení nových se již používati nemá. Při hlavní správě střechy stavení již stojícího má se skrze znately vyšetřit, mohouli stěny neb zdě cihlovou střechu unésti, aneb může-li jim k tomu outratou nepřílišnou přispěti. Možno-li, má se střecha překrýti cihlami, nemožno-li a byla-li stará přestavovaná střecha kryta doškami, ať se překryje alespoň šindelem.  §35 Lomenice prkny zabité, na staveních zděných trpěti se nemají, nýbrž ať se na staveních dřevěných mazaninou opatří, na staveních zděných ale cihlami nechť se zazdějí</vt:lpstr>
      <vt:lpstr>Prezentace aplikace PowerPoint</vt:lpstr>
      <vt:lpstr>Prezentace aplikace PowerPoint</vt:lpstr>
      <vt:lpstr>Prezentace aplikace PowerPoint</vt:lpstr>
      <vt:lpstr>Prezentace aplikace PowerPoint</vt:lpstr>
    </vt:vector>
  </TitlesOfParts>
  <Company>NPúB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Bydlení v historických městech</dc:title>
  <dc:subject/>
  <dc:creator>Dana Novotná</dc:creator>
  <dc:description/>
  <cp:lastModifiedBy>Ing. Dagmar Adámková</cp:lastModifiedBy>
  <cp:revision>62</cp:revision>
  <dcterms:created xsi:type="dcterms:W3CDTF">2006-04-24T12:46:35Z</dcterms:created>
  <dcterms:modified xsi:type="dcterms:W3CDTF">2026-05-11T12:07:45Z</dcterms:modified>
  <dc:language>cs-CZ</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4</vt:r8>
  </property>
  <property fmtid="{D5CDD505-2E9C-101B-9397-08002B2CF9AE}" pid="3" name="PresentationFormat">
    <vt:lpwstr>Předvádění na obrazovce (4:3)</vt:lpwstr>
  </property>
  <property fmtid="{D5CDD505-2E9C-101B-9397-08002B2CF9AE}" pid="4" name="Slides">
    <vt:r8>48</vt:r8>
  </property>
</Properties>
</file>